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61" r:id="rId5"/>
    <p:sldMasterId id="2147483674" r:id="rId6"/>
  </p:sldMasterIdLst>
  <p:notesMasterIdLst>
    <p:notesMasterId r:id="rId20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70" r:id="rId14"/>
    <p:sldId id="263" r:id="rId15"/>
    <p:sldId id="264" r:id="rId16"/>
    <p:sldId id="271" r:id="rId17"/>
    <p:sldId id="269" r:id="rId18"/>
    <p:sldId id="268" r:id="rId19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HzTg+goWcQk8fO5It0l+0ng5K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6FF6E9-96CC-D2D5-35D5-29363D31EBBC}" v="121" dt="2021-11-14T19:27:06.957"/>
    <p1510:client id="{BD346A40-4B1B-507B-AC81-7F1EEEA184D0}" v="92" dt="2021-11-14T19:26:30.797"/>
  </p1510:revLst>
</p1510:revInfo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customschemas.google.com/relationships/presentationmetadata" Target="meta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Consumo</a:t>
            </a:r>
            <a:r>
              <a:rPr lang="en-US" baseline="0"/>
              <a:t> en memoria (MB) vs tamaño de la imagen (MB)</a:t>
            </a:r>
            <a:endParaRPr lang="en-US"/>
          </a:p>
        </c:rich>
      </c:tx>
      <c:layout>
        <c:manualLayout>
          <c:xMode val="edge"/>
          <c:yMode val="edge"/>
          <c:x val="0.18502350021257552"/>
          <c:y val="4.16666666666666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Hoja1!$L$28</c:f>
              <c:strCache>
                <c:ptCount val="1"/>
                <c:pt idx="0">
                  <c:v>Consumo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dispRSqr val="1"/>
            <c:dispEq val="1"/>
            <c:trendlineLbl>
              <c:layout>
                <c:manualLayout>
                  <c:x val="-0.48989923128313095"/>
                  <c:y val="-0.15464159778515804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ES"/>
                </a:p>
              </c:txPr>
            </c:trendlineLbl>
          </c:trendline>
          <c:xVal>
            <c:numRef>
              <c:f>Hoja1!$K$29:$K$47</c:f>
              <c:numCache>
                <c:formatCode>General</c:formatCode>
                <c:ptCount val="19"/>
                <c:pt idx="0">
                  <c:v>0.17286499999999999</c:v>
                </c:pt>
                <c:pt idx="1">
                  <c:v>0.18240600000000001</c:v>
                </c:pt>
                <c:pt idx="2">
                  <c:v>0.240899</c:v>
                </c:pt>
                <c:pt idx="3">
                  <c:v>0.25977800000000001</c:v>
                </c:pt>
                <c:pt idx="4">
                  <c:v>0.36750100000000002</c:v>
                </c:pt>
                <c:pt idx="5">
                  <c:v>0.38515500000000003</c:v>
                </c:pt>
                <c:pt idx="6">
                  <c:v>0.40863100000000002</c:v>
                </c:pt>
                <c:pt idx="7">
                  <c:v>0.59662599999999999</c:v>
                </c:pt>
                <c:pt idx="8">
                  <c:v>0.64424099999999995</c:v>
                </c:pt>
                <c:pt idx="9">
                  <c:v>0.74533300000000002</c:v>
                </c:pt>
                <c:pt idx="10">
                  <c:v>0.931701</c:v>
                </c:pt>
                <c:pt idx="11">
                  <c:v>1.0596810000000001</c:v>
                </c:pt>
                <c:pt idx="12">
                  <c:v>1.185872</c:v>
                </c:pt>
                <c:pt idx="13">
                  <c:v>1.533128</c:v>
                </c:pt>
                <c:pt idx="14">
                  <c:v>1.60318</c:v>
                </c:pt>
                <c:pt idx="15">
                  <c:v>2.419327</c:v>
                </c:pt>
                <c:pt idx="16">
                  <c:v>2.455479</c:v>
                </c:pt>
                <c:pt idx="17">
                  <c:v>2.5081410000000002</c:v>
                </c:pt>
                <c:pt idx="18">
                  <c:v>2.9528270000000001</c:v>
                </c:pt>
              </c:numCache>
            </c:numRef>
          </c:xVal>
          <c:yVal>
            <c:numRef>
              <c:f>Hoja1!$L$29:$L$47</c:f>
              <c:numCache>
                <c:formatCode>General</c:formatCode>
                <c:ptCount val="19"/>
                <c:pt idx="0">
                  <c:v>99.7</c:v>
                </c:pt>
                <c:pt idx="1">
                  <c:v>102.7</c:v>
                </c:pt>
                <c:pt idx="2">
                  <c:v>100.6</c:v>
                </c:pt>
                <c:pt idx="3">
                  <c:v>103.3</c:v>
                </c:pt>
                <c:pt idx="4">
                  <c:v>97.1</c:v>
                </c:pt>
                <c:pt idx="5">
                  <c:v>97.6</c:v>
                </c:pt>
                <c:pt idx="6">
                  <c:v>99.7</c:v>
                </c:pt>
                <c:pt idx="7">
                  <c:v>100.1</c:v>
                </c:pt>
                <c:pt idx="8">
                  <c:v>98</c:v>
                </c:pt>
                <c:pt idx="9">
                  <c:v>99.8</c:v>
                </c:pt>
                <c:pt idx="10">
                  <c:v>102.3</c:v>
                </c:pt>
                <c:pt idx="11">
                  <c:v>100.8</c:v>
                </c:pt>
                <c:pt idx="12">
                  <c:v>99.4</c:v>
                </c:pt>
                <c:pt idx="13">
                  <c:v>105</c:v>
                </c:pt>
                <c:pt idx="14">
                  <c:v>103</c:v>
                </c:pt>
                <c:pt idx="15">
                  <c:v>109</c:v>
                </c:pt>
                <c:pt idx="16">
                  <c:v>107.4</c:v>
                </c:pt>
                <c:pt idx="17">
                  <c:v>112.8</c:v>
                </c:pt>
                <c:pt idx="18">
                  <c:v>109.4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9B2-4499-8115-2ED6E162CA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9141759"/>
        <c:axId val="129140927"/>
      </c:scatterChart>
      <c:valAx>
        <c:axId val="1291417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O"/>
                  <a:t>Tamaño de la imagen (MB)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29140927"/>
        <c:crosses val="autoZero"/>
        <c:crossBetween val="midCat"/>
      </c:valAx>
      <c:valAx>
        <c:axId val="129140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O"/>
                  <a:t>Cosumo</a:t>
                </a:r>
                <a:r>
                  <a:rPr lang="es-CO" baseline="0"/>
                  <a:t> de memoria  (MB)</a:t>
                </a:r>
                <a:endParaRPr lang="es-CO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291417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Consumo</a:t>
            </a:r>
            <a:r>
              <a:rPr lang="en-US" baseline="0"/>
              <a:t> de t</a:t>
            </a:r>
            <a:r>
              <a:rPr lang="en-US"/>
              <a:t>iempo (s)</a:t>
            </a:r>
            <a:r>
              <a:rPr lang="en-US" baseline="0"/>
              <a:t> vs </a:t>
            </a:r>
            <a:r>
              <a:rPr lang="es-CO" sz="1400" b="0" i="0" u="none" strike="noStrike" baseline="0">
                <a:effectLst/>
              </a:rPr>
              <a:t>Tamaño de la imagen (MB)</a:t>
            </a:r>
            <a:endParaRPr lang="en-US"/>
          </a:p>
        </c:rich>
      </c:tx>
      <c:layout>
        <c:manualLayout>
          <c:xMode val="edge"/>
          <c:yMode val="edge"/>
          <c:x val="0.12886987979968359"/>
          <c:y val="5.70329348688638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Hoja1!$Q$36</c:f>
              <c:strCache>
                <c:ptCount val="1"/>
                <c:pt idx="0">
                  <c:v>Tiempo acumulado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dispRSqr val="1"/>
            <c:dispEq val="1"/>
            <c:trendlineLbl>
              <c:layout>
                <c:manualLayout>
                  <c:x val="-0.18043007676702838"/>
                  <c:y val="0.10222103524682924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ES"/>
                </a:p>
              </c:txPr>
            </c:trendlineLbl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0.11949561567994027"/>
                  <c:y val="0.77304352466179127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s-ES"/>
                </a:p>
              </c:txPr>
            </c:trendlineLbl>
          </c:trendline>
          <c:xVal>
            <c:numRef>
              <c:f>Hoja1!$P$37:$P$242</c:f>
              <c:numCache>
                <c:formatCode>General</c:formatCode>
                <c:ptCount val="206"/>
                <c:pt idx="0">
                  <c:v>6.7999999999999999E-5</c:v>
                </c:pt>
                <c:pt idx="1">
                  <c:v>2.6400000000000002E-4</c:v>
                </c:pt>
                <c:pt idx="2">
                  <c:v>7.7997999999999998E-2</c:v>
                </c:pt>
                <c:pt idx="3">
                  <c:v>9.8288E-2</c:v>
                </c:pt>
                <c:pt idx="4">
                  <c:v>0.10539999999999999</c:v>
                </c:pt>
                <c:pt idx="5">
                  <c:v>0.112183</c:v>
                </c:pt>
                <c:pt idx="6">
                  <c:v>0.15907199999999999</c:v>
                </c:pt>
                <c:pt idx="7">
                  <c:v>0.17286499999999999</c:v>
                </c:pt>
                <c:pt idx="8">
                  <c:v>0.174402</c:v>
                </c:pt>
                <c:pt idx="9">
                  <c:v>0.17552400000000001</c:v>
                </c:pt>
                <c:pt idx="10">
                  <c:v>0.175729</c:v>
                </c:pt>
                <c:pt idx="11">
                  <c:v>0.17627999999999999</c:v>
                </c:pt>
                <c:pt idx="12">
                  <c:v>0.17799400000000001</c:v>
                </c:pt>
                <c:pt idx="13">
                  <c:v>0.17979100000000001</c:v>
                </c:pt>
                <c:pt idx="14">
                  <c:v>0.18040600000000001</c:v>
                </c:pt>
                <c:pt idx="15">
                  <c:v>0.18072299999999999</c:v>
                </c:pt>
                <c:pt idx="16">
                  <c:v>0.18155499999999999</c:v>
                </c:pt>
                <c:pt idx="17">
                  <c:v>0.18240600000000001</c:v>
                </c:pt>
                <c:pt idx="18">
                  <c:v>0.18405299999999999</c:v>
                </c:pt>
                <c:pt idx="19">
                  <c:v>0.18405299999999999</c:v>
                </c:pt>
                <c:pt idx="20">
                  <c:v>0.18802199999999999</c:v>
                </c:pt>
                <c:pt idx="21">
                  <c:v>0.190081</c:v>
                </c:pt>
                <c:pt idx="22">
                  <c:v>0.190557</c:v>
                </c:pt>
                <c:pt idx="23">
                  <c:v>0.194164</c:v>
                </c:pt>
                <c:pt idx="24">
                  <c:v>0.19694800000000001</c:v>
                </c:pt>
                <c:pt idx="25">
                  <c:v>0.197879</c:v>
                </c:pt>
                <c:pt idx="26">
                  <c:v>0.19882900000000001</c:v>
                </c:pt>
                <c:pt idx="27">
                  <c:v>0.19984199999999999</c:v>
                </c:pt>
                <c:pt idx="28">
                  <c:v>0.20055100000000001</c:v>
                </c:pt>
                <c:pt idx="29">
                  <c:v>0.20127200000000001</c:v>
                </c:pt>
                <c:pt idx="30">
                  <c:v>0.214308</c:v>
                </c:pt>
                <c:pt idx="31">
                  <c:v>0.21682199999999999</c:v>
                </c:pt>
                <c:pt idx="32">
                  <c:v>0.22831399999999999</c:v>
                </c:pt>
                <c:pt idx="33">
                  <c:v>0.23721500000000001</c:v>
                </c:pt>
                <c:pt idx="34">
                  <c:v>0.240899</c:v>
                </c:pt>
                <c:pt idx="35">
                  <c:v>0.25095600000000001</c:v>
                </c:pt>
                <c:pt idx="36">
                  <c:v>0.25977800000000001</c:v>
                </c:pt>
                <c:pt idx="37">
                  <c:v>0.25984200000000002</c:v>
                </c:pt>
                <c:pt idx="38">
                  <c:v>0.26912000000000003</c:v>
                </c:pt>
                <c:pt idx="39">
                  <c:v>0.26946599999999998</c:v>
                </c:pt>
                <c:pt idx="40">
                  <c:v>0.27141100000000001</c:v>
                </c:pt>
                <c:pt idx="41">
                  <c:v>0.277061</c:v>
                </c:pt>
                <c:pt idx="42">
                  <c:v>0.28752100000000003</c:v>
                </c:pt>
                <c:pt idx="43">
                  <c:v>0.29515200000000003</c:v>
                </c:pt>
                <c:pt idx="44">
                  <c:v>0.33113500000000001</c:v>
                </c:pt>
                <c:pt idx="45">
                  <c:v>0.33260800000000001</c:v>
                </c:pt>
                <c:pt idx="46">
                  <c:v>0.33762700000000001</c:v>
                </c:pt>
                <c:pt idx="47">
                  <c:v>0.339725</c:v>
                </c:pt>
                <c:pt idx="48">
                  <c:v>0.355879</c:v>
                </c:pt>
                <c:pt idx="49">
                  <c:v>0.36536800000000003</c:v>
                </c:pt>
                <c:pt idx="50">
                  <c:v>0.36750100000000002</c:v>
                </c:pt>
                <c:pt idx="51">
                  <c:v>0.372334</c:v>
                </c:pt>
                <c:pt idx="52">
                  <c:v>0.37286999999999998</c:v>
                </c:pt>
                <c:pt idx="53">
                  <c:v>0.37697900000000001</c:v>
                </c:pt>
                <c:pt idx="54">
                  <c:v>0.37901600000000002</c:v>
                </c:pt>
                <c:pt idx="55">
                  <c:v>0.37913599999999997</c:v>
                </c:pt>
                <c:pt idx="56">
                  <c:v>0.38515500000000003</c:v>
                </c:pt>
                <c:pt idx="57">
                  <c:v>0.38575500000000001</c:v>
                </c:pt>
                <c:pt idx="58">
                  <c:v>0.38750699999999999</c:v>
                </c:pt>
                <c:pt idx="59">
                  <c:v>0.39061800000000002</c:v>
                </c:pt>
                <c:pt idx="60">
                  <c:v>0.39410299999999998</c:v>
                </c:pt>
                <c:pt idx="61">
                  <c:v>0.40124199999999999</c:v>
                </c:pt>
                <c:pt idx="62">
                  <c:v>0.40863100000000002</c:v>
                </c:pt>
                <c:pt idx="63">
                  <c:v>0.41021000000000002</c:v>
                </c:pt>
                <c:pt idx="64">
                  <c:v>0.413914</c:v>
                </c:pt>
                <c:pt idx="65">
                  <c:v>0.41478700000000002</c:v>
                </c:pt>
                <c:pt idx="66">
                  <c:v>0.41520299999999999</c:v>
                </c:pt>
                <c:pt idx="67">
                  <c:v>0.42582599999999998</c:v>
                </c:pt>
                <c:pt idx="68">
                  <c:v>0.42582599999999998</c:v>
                </c:pt>
                <c:pt idx="69">
                  <c:v>0.42582599999999998</c:v>
                </c:pt>
                <c:pt idx="70">
                  <c:v>0.427948</c:v>
                </c:pt>
                <c:pt idx="71">
                  <c:v>0.43357200000000001</c:v>
                </c:pt>
                <c:pt idx="72">
                  <c:v>0.44411200000000001</c:v>
                </c:pt>
                <c:pt idx="73">
                  <c:v>0.45333000000000001</c:v>
                </c:pt>
                <c:pt idx="74">
                  <c:v>0.48615999999999998</c:v>
                </c:pt>
                <c:pt idx="75">
                  <c:v>0.54712700000000003</c:v>
                </c:pt>
                <c:pt idx="76">
                  <c:v>0.54725900000000005</c:v>
                </c:pt>
                <c:pt idx="77">
                  <c:v>0.56108400000000003</c:v>
                </c:pt>
                <c:pt idx="78">
                  <c:v>0.56838900000000003</c:v>
                </c:pt>
                <c:pt idx="79">
                  <c:v>0.57226999999999995</c:v>
                </c:pt>
                <c:pt idx="80">
                  <c:v>0.57571899999999998</c:v>
                </c:pt>
                <c:pt idx="81">
                  <c:v>0.59662599999999999</c:v>
                </c:pt>
                <c:pt idx="82">
                  <c:v>0.63234599999999996</c:v>
                </c:pt>
                <c:pt idx="83">
                  <c:v>0.63510299999999997</c:v>
                </c:pt>
                <c:pt idx="84">
                  <c:v>0.64424099999999995</c:v>
                </c:pt>
                <c:pt idx="85">
                  <c:v>0.64726600000000001</c:v>
                </c:pt>
                <c:pt idx="86">
                  <c:v>0.652366</c:v>
                </c:pt>
                <c:pt idx="87">
                  <c:v>0.68872999999999995</c:v>
                </c:pt>
                <c:pt idx="88">
                  <c:v>0.73726199999999997</c:v>
                </c:pt>
                <c:pt idx="89">
                  <c:v>0.74533300000000002</c:v>
                </c:pt>
                <c:pt idx="90">
                  <c:v>0.753135</c:v>
                </c:pt>
                <c:pt idx="91">
                  <c:v>0.776142</c:v>
                </c:pt>
                <c:pt idx="92">
                  <c:v>0.80038699999999996</c:v>
                </c:pt>
                <c:pt idx="93">
                  <c:v>0.80899100000000002</c:v>
                </c:pt>
                <c:pt idx="94">
                  <c:v>0.83713199999999999</c:v>
                </c:pt>
                <c:pt idx="95">
                  <c:v>0.83768600000000004</c:v>
                </c:pt>
                <c:pt idx="96">
                  <c:v>0.846387</c:v>
                </c:pt>
                <c:pt idx="97">
                  <c:v>0.86205600000000004</c:v>
                </c:pt>
                <c:pt idx="98">
                  <c:v>0.86364399999999997</c:v>
                </c:pt>
                <c:pt idx="99">
                  <c:v>0.86997599999999997</c:v>
                </c:pt>
                <c:pt idx="100">
                  <c:v>0.87226300000000001</c:v>
                </c:pt>
                <c:pt idx="101">
                  <c:v>0.88749199999999995</c:v>
                </c:pt>
                <c:pt idx="102">
                  <c:v>0.89384799999999998</c:v>
                </c:pt>
                <c:pt idx="103">
                  <c:v>0.89443799999999996</c:v>
                </c:pt>
                <c:pt idx="104">
                  <c:v>0.89845200000000003</c:v>
                </c:pt>
                <c:pt idx="105">
                  <c:v>0.90961499999999995</c:v>
                </c:pt>
                <c:pt idx="106">
                  <c:v>0.91223100000000001</c:v>
                </c:pt>
                <c:pt idx="107">
                  <c:v>0.92446799999999996</c:v>
                </c:pt>
                <c:pt idx="108">
                  <c:v>0.931701</c:v>
                </c:pt>
                <c:pt idx="109">
                  <c:v>0.950959</c:v>
                </c:pt>
                <c:pt idx="110">
                  <c:v>0.95855100000000004</c:v>
                </c:pt>
                <c:pt idx="111">
                  <c:v>0.96251900000000001</c:v>
                </c:pt>
                <c:pt idx="112">
                  <c:v>0.963974</c:v>
                </c:pt>
                <c:pt idx="113">
                  <c:v>0.96708799999999995</c:v>
                </c:pt>
                <c:pt idx="114">
                  <c:v>0.97626100000000005</c:v>
                </c:pt>
                <c:pt idx="115">
                  <c:v>1.0112019999999999</c:v>
                </c:pt>
                <c:pt idx="116">
                  <c:v>1.030789</c:v>
                </c:pt>
                <c:pt idx="117">
                  <c:v>1.0353030000000001</c:v>
                </c:pt>
                <c:pt idx="118">
                  <c:v>1.0596810000000001</c:v>
                </c:pt>
                <c:pt idx="119">
                  <c:v>1.1139289999999999</c:v>
                </c:pt>
                <c:pt idx="120">
                  <c:v>1.1277159999999999</c:v>
                </c:pt>
                <c:pt idx="121">
                  <c:v>1.1585540000000001</c:v>
                </c:pt>
                <c:pt idx="122">
                  <c:v>1.159462</c:v>
                </c:pt>
                <c:pt idx="123">
                  <c:v>1.1616109999999999</c:v>
                </c:pt>
                <c:pt idx="124">
                  <c:v>1.185872</c:v>
                </c:pt>
                <c:pt idx="125">
                  <c:v>1.2113959999999999</c:v>
                </c:pt>
                <c:pt idx="126">
                  <c:v>1.240864</c:v>
                </c:pt>
                <c:pt idx="127">
                  <c:v>1.3012379999999999</c:v>
                </c:pt>
                <c:pt idx="128">
                  <c:v>1.3069310000000001</c:v>
                </c:pt>
                <c:pt idx="129">
                  <c:v>1.4048130000000001</c:v>
                </c:pt>
                <c:pt idx="130">
                  <c:v>1.4737480000000001</c:v>
                </c:pt>
                <c:pt idx="131">
                  <c:v>1.5192680000000001</c:v>
                </c:pt>
                <c:pt idx="132">
                  <c:v>1.533128</c:v>
                </c:pt>
                <c:pt idx="133">
                  <c:v>1.5654330000000001</c:v>
                </c:pt>
                <c:pt idx="134">
                  <c:v>1.5996049999999999</c:v>
                </c:pt>
                <c:pt idx="135">
                  <c:v>1.60318</c:v>
                </c:pt>
                <c:pt idx="136">
                  <c:v>1.6982280000000001</c:v>
                </c:pt>
                <c:pt idx="137">
                  <c:v>1.7005889999999999</c:v>
                </c:pt>
                <c:pt idx="138">
                  <c:v>1.7056020000000001</c:v>
                </c:pt>
                <c:pt idx="139">
                  <c:v>1.7381279999999999</c:v>
                </c:pt>
                <c:pt idx="140">
                  <c:v>1.9831749999999999</c:v>
                </c:pt>
                <c:pt idx="141">
                  <c:v>1.996634</c:v>
                </c:pt>
                <c:pt idx="142">
                  <c:v>2.0210020000000002</c:v>
                </c:pt>
                <c:pt idx="143">
                  <c:v>2.0650819999999999</c:v>
                </c:pt>
                <c:pt idx="144">
                  <c:v>2.0878079999999999</c:v>
                </c:pt>
                <c:pt idx="145">
                  <c:v>2.1850740000000002</c:v>
                </c:pt>
                <c:pt idx="146">
                  <c:v>2.2788599999999999</c:v>
                </c:pt>
                <c:pt idx="147">
                  <c:v>2.4107280000000002</c:v>
                </c:pt>
                <c:pt idx="148">
                  <c:v>2.4160520000000001</c:v>
                </c:pt>
                <c:pt idx="149">
                  <c:v>2.419327</c:v>
                </c:pt>
                <c:pt idx="150">
                  <c:v>2.455333</c:v>
                </c:pt>
                <c:pt idx="151">
                  <c:v>2.455479</c:v>
                </c:pt>
                <c:pt idx="152">
                  <c:v>2.507263</c:v>
                </c:pt>
                <c:pt idx="153">
                  <c:v>2.5081410000000002</c:v>
                </c:pt>
                <c:pt idx="154">
                  <c:v>2.560705</c:v>
                </c:pt>
                <c:pt idx="155">
                  <c:v>2.5786030000000002</c:v>
                </c:pt>
                <c:pt idx="156">
                  <c:v>2.6202570000000001</c:v>
                </c:pt>
                <c:pt idx="157">
                  <c:v>2.6235300000000001</c:v>
                </c:pt>
                <c:pt idx="158">
                  <c:v>2.6379329999999999</c:v>
                </c:pt>
                <c:pt idx="159">
                  <c:v>2.6653859999999998</c:v>
                </c:pt>
                <c:pt idx="160">
                  <c:v>2.7224409999999999</c:v>
                </c:pt>
                <c:pt idx="161">
                  <c:v>2.7665410000000001</c:v>
                </c:pt>
                <c:pt idx="162">
                  <c:v>2.7941539999999998</c:v>
                </c:pt>
                <c:pt idx="163">
                  <c:v>2.8499889999999999</c:v>
                </c:pt>
                <c:pt idx="164">
                  <c:v>2.8629699999999998</c:v>
                </c:pt>
                <c:pt idx="165">
                  <c:v>2.8761640000000002</c:v>
                </c:pt>
                <c:pt idx="166">
                  <c:v>2.9246669999999999</c:v>
                </c:pt>
                <c:pt idx="167">
                  <c:v>2.9328479999999999</c:v>
                </c:pt>
                <c:pt idx="168">
                  <c:v>2.940607</c:v>
                </c:pt>
                <c:pt idx="169">
                  <c:v>2.9508450000000002</c:v>
                </c:pt>
                <c:pt idx="170">
                  <c:v>2.9528270000000001</c:v>
                </c:pt>
                <c:pt idx="171">
                  <c:v>3.0398010000000002</c:v>
                </c:pt>
                <c:pt idx="172">
                  <c:v>3.0463230000000001</c:v>
                </c:pt>
                <c:pt idx="173">
                  <c:v>3.0859770000000002</c:v>
                </c:pt>
                <c:pt idx="174">
                  <c:v>3.2138239999999998</c:v>
                </c:pt>
                <c:pt idx="175">
                  <c:v>3.2845430000000002</c:v>
                </c:pt>
                <c:pt idx="176">
                  <c:v>3.4902820000000001</c:v>
                </c:pt>
                <c:pt idx="177">
                  <c:v>3.4940150000000001</c:v>
                </c:pt>
                <c:pt idx="178">
                  <c:v>3.5397120000000002</c:v>
                </c:pt>
                <c:pt idx="179">
                  <c:v>3.5420259999999999</c:v>
                </c:pt>
                <c:pt idx="180">
                  <c:v>3.5757379999999999</c:v>
                </c:pt>
                <c:pt idx="181">
                  <c:v>3.7425039999999998</c:v>
                </c:pt>
                <c:pt idx="182">
                  <c:v>3.8995989999999998</c:v>
                </c:pt>
                <c:pt idx="183">
                  <c:v>4.0652920000000003</c:v>
                </c:pt>
                <c:pt idx="184">
                  <c:v>4.1481370000000002</c:v>
                </c:pt>
                <c:pt idx="185">
                  <c:v>4.1673989999999996</c:v>
                </c:pt>
                <c:pt idx="186">
                  <c:v>4.3069050000000004</c:v>
                </c:pt>
                <c:pt idx="187">
                  <c:v>4.3814960000000003</c:v>
                </c:pt>
                <c:pt idx="188">
                  <c:v>4.4488130000000004</c:v>
                </c:pt>
                <c:pt idx="189">
                  <c:v>4.5057640000000001</c:v>
                </c:pt>
                <c:pt idx="190">
                  <c:v>4.5630930000000003</c:v>
                </c:pt>
                <c:pt idx="191">
                  <c:v>4.6132780000000002</c:v>
                </c:pt>
                <c:pt idx="192">
                  <c:v>4.7598229999999999</c:v>
                </c:pt>
                <c:pt idx="193">
                  <c:v>5.3293549999999996</c:v>
                </c:pt>
                <c:pt idx="194">
                  <c:v>5.4036049999999998</c:v>
                </c:pt>
                <c:pt idx="195">
                  <c:v>6.1595449999999996</c:v>
                </c:pt>
                <c:pt idx="196">
                  <c:v>6.2248760000000001</c:v>
                </c:pt>
                <c:pt idx="197">
                  <c:v>6.2439989999999996</c:v>
                </c:pt>
                <c:pt idx="198">
                  <c:v>6.3677020000000004</c:v>
                </c:pt>
                <c:pt idx="199">
                  <c:v>6.6105679999999998</c:v>
                </c:pt>
                <c:pt idx="200">
                  <c:v>6.7446250000000001</c:v>
                </c:pt>
                <c:pt idx="201">
                  <c:v>7.8258140000000003</c:v>
                </c:pt>
                <c:pt idx="202">
                  <c:v>10.285405000000001</c:v>
                </c:pt>
                <c:pt idx="203">
                  <c:v>10.301952999999999</c:v>
                </c:pt>
                <c:pt idx="204">
                  <c:v>11.046054</c:v>
                </c:pt>
                <c:pt idx="205">
                  <c:v>26.770229</c:v>
                </c:pt>
              </c:numCache>
            </c:numRef>
          </c:xVal>
          <c:yVal>
            <c:numRef>
              <c:f>Hoja1!$Q$37:$Q$242</c:f>
              <c:numCache>
                <c:formatCode>General</c:formatCode>
                <c:ptCount val="206"/>
                <c:pt idx="0">
                  <c:v>0</c:v>
                </c:pt>
                <c:pt idx="1">
                  <c:v>0</c:v>
                </c:pt>
                <c:pt idx="2">
                  <c:v>9.9825900000000004E-4</c:v>
                </c:pt>
                <c:pt idx="3">
                  <c:v>1.9031286000000001E-2</c:v>
                </c:pt>
                <c:pt idx="4">
                  <c:v>1.7596721999999999E-2</c:v>
                </c:pt>
                <c:pt idx="5">
                  <c:v>2.5394201000000002E-2</c:v>
                </c:pt>
                <c:pt idx="6">
                  <c:v>1.7953634E-2</c:v>
                </c:pt>
                <c:pt idx="7">
                  <c:v>2.3388386000000001E-2</c:v>
                </c:pt>
                <c:pt idx="8">
                  <c:v>1.5546083E-2</c:v>
                </c:pt>
                <c:pt idx="9">
                  <c:v>1.7799377000000002E-2</c:v>
                </c:pt>
                <c:pt idx="10">
                  <c:v>1.9398927999999999E-2</c:v>
                </c:pt>
                <c:pt idx="11">
                  <c:v>1.6891956E-2</c:v>
                </c:pt>
                <c:pt idx="12">
                  <c:v>1.5760183000000001E-2</c:v>
                </c:pt>
                <c:pt idx="13">
                  <c:v>1.7721653E-2</c:v>
                </c:pt>
                <c:pt idx="14">
                  <c:v>1.9618988E-2</c:v>
                </c:pt>
                <c:pt idx="15">
                  <c:v>1.7952681000000002E-2</c:v>
                </c:pt>
                <c:pt idx="16">
                  <c:v>1.7923832000000001E-2</c:v>
                </c:pt>
                <c:pt idx="17">
                  <c:v>4.7007083999999998E-2</c:v>
                </c:pt>
                <c:pt idx="18">
                  <c:v>1.6784191E-2</c:v>
                </c:pt>
                <c:pt idx="19">
                  <c:v>3.3319950000000001E-2</c:v>
                </c:pt>
                <c:pt idx="20">
                  <c:v>1.6919136000000001E-2</c:v>
                </c:pt>
                <c:pt idx="21">
                  <c:v>1.1126280000000001E-2</c:v>
                </c:pt>
                <c:pt idx="22">
                  <c:v>2.1369934E-2</c:v>
                </c:pt>
                <c:pt idx="23">
                  <c:v>1.5369176999999999E-2</c:v>
                </c:pt>
                <c:pt idx="24">
                  <c:v>1.3386726E-2</c:v>
                </c:pt>
                <c:pt idx="25">
                  <c:v>2.2193193E-2</c:v>
                </c:pt>
                <c:pt idx="26">
                  <c:v>9.1860290000000001E-3</c:v>
                </c:pt>
                <c:pt idx="27">
                  <c:v>4.2922019999999998E-2</c:v>
                </c:pt>
                <c:pt idx="28">
                  <c:v>1.7615080000000002E-2</c:v>
                </c:pt>
                <c:pt idx="29">
                  <c:v>1.1258601999999999E-2</c:v>
                </c:pt>
                <c:pt idx="30">
                  <c:v>5.5644509999999998E-3</c:v>
                </c:pt>
                <c:pt idx="31">
                  <c:v>2.6168345999999999E-2</c:v>
                </c:pt>
                <c:pt idx="32">
                  <c:v>4.7067642E-2</c:v>
                </c:pt>
                <c:pt idx="33">
                  <c:v>2.2380351999999999E-2</c:v>
                </c:pt>
                <c:pt idx="34">
                  <c:v>5.1110506E-2</c:v>
                </c:pt>
                <c:pt idx="35">
                  <c:v>2.6645899000000001E-2</c:v>
                </c:pt>
                <c:pt idx="36">
                  <c:v>1.6668081000000001E-2</c:v>
                </c:pt>
                <c:pt idx="37">
                  <c:v>3.5510778E-2</c:v>
                </c:pt>
                <c:pt idx="38">
                  <c:v>3.6101818000000001E-2</c:v>
                </c:pt>
                <c:pt idx="39">
                  <c:v>1.6752719999999999E-2</c:v>
                </c:pt>
                <c:pt idx="40">
                  <c:v>4.4937849000000002E-2</c:v>
                </c:pt>
                <c:pt idx="41">
                  <c:v>6.4984559999999997E-2</c:v>
                </c:pt>
                <c:pt idx="42">
                  <c:v>1.726985E-2</c:v>
                </c:pt>
                <c:pt idx="43">
                  <c:v>3.9219617999999998E-2</c:v>
                </c:pt>
                <c:pt idx="44">
                  <c:v>3.1265497000000003E-2</c:v>
                </c:pt>
                <c:pt idx="45">
                  <c:v>2.0855426999999999E-2</c:v>
                </c:pt>
                <c:pt idx="46">
                  <c:v>4.9389361999999999E-2</c:v>
                </c:pt>
                <c:pt idx="47">
                  <c:v>3.4015893999999998E-2</c:v>
                </c:pt>
                <c:pt idx="48">
                  <c:v>4.0052891E-2</c:v>
                </c:pt>
                <c:pt idx="49">
                  <c:v>6.0334206000000001E-2</c:v>
                </c:pt>
                <c:pt idx="50">
                  <c:v>6.9260836000000006E-2</c:v>
                </c:pt>
                <c:pt idx="51">
                  <c:v>5.0071000999999997E-2</c:v>
                </c:pt>
                <c:pt idx="52">
                  <c:v>5.3042172999999998E-2</c:v>
                </c:pt>
                <c:pt idx="53">
                  <c:v>3.3082724000000001E-2</c:v>
                </c:pt>
                <c:pt idx="54">
                  <c:v>1.8166064999999999E-2</c:v>
                </c:pt>
                <c:pt idx="55">
                  <c:v>5.0765037999999998E-2</c:v>
                </c:pt>
                <c:pt idx="56">
                  <c:v>3.0528307000000001E-2</c:v>
                </c:pt>
                <c:pt idx="57">
                  <c:v>5.4389237999999999E-2</c:v>
                </c:pt>
                <c:pt idx="58">
                  <c:v>6.5320491999999994E-2</c:v>
                </c:pt>
                <c:pt idx="59">
                  <c:v>3.4095287000000002E-2</c:v>
                </c:pt>
                <c:pt idx="60">
                  <c:v>0.10985899</c:v>
                </c:pt>
                <c:pt idx="61">
                  <c:v>4.6216726E-2</c:v>
                </c:pt>
                <c:pt idx="62">
                  <c:v>4.8695086999999998E-2</c:v>
                </c:pt>
                <c:pt idx="63">
                  <c:v>4.0004492000000003E-2</c:v>
                </c:pt>
                <c:pt idx="64">
                  <c:v>5.8936119000000002E-2</c:v>
                </c:pt>
                <c:pt idx="65">
                  <c:v>6.5727233999999995E-2</c:v>
                </c:pt>
                <c:pt idx="66">
                  <c:v>5.0994873000000003E-2</c:v>
                </c:pt>
                <c:pt idx="67">
                  <c:v>4.0958643000000003E-2</c:v>
                </c:pt>
                <c:pt idx="68">
                  <c:v>3.1266689E-2</c:v>
                </c:pt>
                <c:pt idx="69">
                  <c:v>4.0400982000000002E-2</c:v>
                </c:pt>
                <c:pt idx="70">
                  <c:v>4.1872739999999999E-2</c:v>
                </c:pt>
                <c:pt idx="71">
                  <c:v>4.9269437999999999E-2</c:v>
                </c:pt>
                <c:pt idx="72">
                  <c:v>5.7037353999999998E-2</c:v>
                </c:pt>
                <c:pt idx="73">
                  <c:v>8.7123394000000007E-2</c:v>
                </c:pt>
                <c:pt idx="74">
                  <c:v>4.1018248E-2</c:v>
                </c:pt>
                <c:pt idx="75">
                  <c:v>6.2660217000000004E-2</c:v>
                </c:pt>
                <c:pt idx="76">
                  <c:v>6.2449694E-2</c:v>
                </c:pt>
                <c:pt idx="77">
                  <c:v>7.6607465999999999E-2</c:v>
                </c:pt>
                <c:pt idx="78">
                  <c:v>7.4330568E-2</c:v>
                </c:pt>
                <c:pt idx="79">
                  <c:v>5.8195352999999998E-2</c:v>
                </c:pt>
                <c:pt idx="80">
                  <c:v>4.7522068000000001E-2</c:v>
                </c:pt>
                <c:pt idx="81">
                  <c:v>5.8614253999999998E-2</c:v>
                </c:pt>
                <c:pt idx="82">
                  <c:v>6.2133789000000002E-2</c:v>
                </c:pt>
                <c:pt idx="83">
                  <c:v>0.118991137</c:v>
                </c:pt>
                <c:pt idx="84">
                  <c:v>8.4961175999999999E-2</c:v>
                </c:pt>
                <c:pt idx="85">
                  <c:v>3.3463477999999998E-2</c:v>
                </c:pt>
                <c:pt idx="86">
                  <c:v>5.7853937000000001E-2</c:v>
                </c:pt>
                <c:pt idx="87">
                  <c:v>5.0266503999999997E-2</c:v>
                </c:pt>
                <c:pt idx="88">
                  <c:v>9.7668170999999998E-2</c:v>
                </c:pt>
                <c:pt idx="89">
                  <c:v>6.8601369999999995E-2</c:v>
                </c:pt>
                <c:pt idx="90">
                  <c:v>4.9981593999999997E-2</c:v>
                </c:pt>
                <c:pt idx="91">
                  <c:v>8.3248137999999999E-2</c:v>
                </c:pt>
                <c:pt idx="92">
                  <c:v>8.6189984999999997E-2</c:v>
                </c:pt>
                <c:pt idx="93">
                  <c:v>0.110926628</c:v>
                </c:pt>
                <c:pt idx="94">
                  <c:v>0.100183964</c:v>
                </c:pt>
                <c:pt idx="95">
                  <c:v>6.8040371000000002E-2</c:v>
                </c:pt>
                <c:pt idx="96">
                  <c:v>8.1505775000000003E-2</c:v>
                </c:pt>
                <c:pt idx="97">
                  <c:v>9.6018313999999994E-2</c:v>
                </c:pt>
                <c:pt idx="98">
                  <c:v>0.11984157600000001</c:v>
                </c:pt>
                <c:pt idx="99">
                  <c:v>8.9879990000000007E-2</c:v>
                </c:pt>
                <c:pt idx="100">
                  <c:v>0.14413261399999999</c:v>
                </c:pt>
                <c:pt idx="101">
                  <c:v>8.6982488999999996E-2</c:v>
                </c:pt>
                <c:pt idx="102">
                  <c:v>6.7517280999999998E-2</c:v>
                </c:pt>
                <c:pt idx="103">
                  <c:v>0.116335154</c:v>
                </c:pt>
                <c:pt idx="104">
                  <c:v>7.0192336999999994E-2</c:v>
                </c:pt>
                <c:pt idx="105">
                  <c:v>0.105190277</c:v>
                </c:pt>
                <c:pt idx="106">
                  <c:v>8.8485003000000007E-2</c:v>
                </c:pt>
                <c:pt idx="107">
                  <c:v>0.111093044</c:v>
                </c:pt>
                <c:pt idx="108">
                  <c:v>9.0366125000000005E-2</c:v>
                </c:pt>
                <c:pt idx="109">
                  <c:v>9.2284440999999995E-2</c:v>
                </c:pt>
                <c:pt idx="110">
                  <c:v>9.6986055000000002E-2</c:v>
                </c:pt>
                <c:pt idx="111">
                  <c:v>0.13383007</c:v>
                </c:pt>
                <c:pt idx="112">
                  <c:v>0.110805035</c:v>
                </c:pt>
                <c:pt idx="113">
                  <c:v>0.120618105</c:v>
                </c:pt>
                <c:pt idx="114">
                  <c:v>0.109291792</c:v>
                </c:pt>
                <c:pt idx="115">
                  <c:v>9.4387769999999996E-2</c:v>
                </c:pt>
                <c:pt idx="116">
                  <c:v>7.8567027999999997E-2</c:v>
                </c:pt>
                <c:pt idx="117">
                  <c:v>0.130071878</c:v>
                </c:pt>
                <c:pt idx="118">
                  <c:v>8.5816144999999996E-2</c:v>
                </c:pt>
                <c:pt idx="119">
                  <c:v>0.120914936</c:v>
                </c:pt>
                <c:pt idx="120">
                  <c:v>0.113320827</c:v>
                </c:pt>
                <c:pt idx="121">
                  <c:v>0.114660978</c:v>
                </c:pt>
                <c:pt idx="122">
                  <c:v>0.113766432</c:v>
                </c:pt>
                <c:pt idx="123">
                  <c:v>0.130106211</c:v>
                </c:pt>
                <c:pt idx="124">
                  <c:v>0.10855484</c:v>
                </c:pt>
                <c:pt idx="125">
                  <c:v>0.12591576600000001</c:v>
                </c:pt>
                <c:pt idx="126">
                  <c:v>0.119630575</c:v>
                </c:pt>
                <c:pt idx="127">
                  <c:v>0.145540953</c:v>
                </c:pt>
                <c:pt idx="128">
                  <c:v>0.12737488699999999</c:v>
                </c:pt>
                <c:pt idx="129">
                  <c:v>0.13425731699999999</c:v>
                </c:pt>
                <c:pt idx="130">
                  <c:v>9.9238873000000005E-2</c:v>
                </c:pt>
                <c:pt idx="131">
                  <c:v>0.165771961</c:v>
                </c:pt>
                <c:pt idx="132">
                  <c:v>0.21342635200000001</c:v>
                </c:pt>
                <c:pt idx="133">
                  <c:v>0.17174220100000001</c:v>
                </c:pt>
                <c:pt idx="134">
                  <c:v>0.155105352</c:v>
                </c:pt>
                <c:pt idx="135">
                  <c:v>0.15243267999999999</c:v>
                </c:pt>
                <c:pt idx="136">
                  <c:v>0.16336202599999999</c:v>
                </c:pt>
                <c:pt idx="137">
                  <c:v>0.15622091299999999</c:v>
                </c:pt>
                <c:pt idx="138">
                  <c:v>0.15797924999999999</c:v>
                </c:pt>
                <c:pt idx="139">
                  <c:v>0.17010831800000001</c:v>
                </c:pt>
                <c:pt idx="140">
                  <c:v>0.16922664600000001</c:v>
                </c:pt>
                <c:pt idx="141">
                  <c:v>0.19889330899999999</c:v>
                </c:pt>
                <c:pt idx="142">
                  <c:v>0.190028429</c:v>
                </c:pt>
                <c:pt idx="143">
                  <c:v>0.256893396</c:v>
                </c:pt>
                <c:pt idx="144">
                  <c:v>0.19943475699999999</c:v>
                </c:pt>
                <c:pt idx="145">
                  <c:v>0.247372389</c:v>
                </c:pt>
                <c:pt idx="146">
                  <c:v>0.30274033500000003</c:v>
                </c:pt>
                <c:pt idx="147">
                  <c:v>0.26145362900000002</c:v>
                </c:pt>
                <c:pt idx="148">
                  <c:v>0.303337574</c:v>
                </c:pt>
                <c:pt idx="149">
                  <c:v>0.258415222</c:v>
                </c:pt>
                <c:pt idx="150">
                  <c:v>0.20150637599999999</c:v>
                </c:pt>
                <c:pt idx="151">
                  <c:v>0.25622654</c:v>
                </c:pt>
                <c:pt idx="152">
                  <c:v>0.33842063</c:v>
                </c:pt>
                <c:pt idx="153">
                  <c:v>0.29446887999999999</c:v>
                </c:pt>
                <c:pt idx="154">
                  <c:v>0.237710476</c:v>
                </c:pt>
                <c:pt idx="155">
                  <c:v>0.29860830300000002</c:v>
                </c:pt>
                <c:pt idx="156">
                  <c:v>0.29168033599999998</c:v>
                </c:pt>
                <c:pt idx="157">
                  <c:v>0.265467644</c:v>
                </c:pt>
                <c:pt idx="158">
                  <c:v>0.26763129200000002</c:v>
                </c:pt>
                <c:pt idx="159">
                  <c:v>0.24326610600000001</c:v>
                </c:pt>
                <c:pt idx="160">
                  <c:v>0.33172678900000002</c:v>
                </c:pt>
                <c:pt idx="161">
                  <c:v>0.23387908900000001</c:v>
                </c:pt>
                <c:pt idx="162">
                  <c:v>0.26989960699999999</c:v>
                </c:pt>
                <c:pt idx="163">
                  <c:v>0.37035846700000002</c:v>
                </c:pt>
                <c:pt idx="164">
                  <c:v>0.41752457599999998</c:v>
                </c:pt>
                <c:pt idx="165">
                  <c:v>0.364720345</c:v>
                </c:pt>
                <c:pt idx="166">
                  <c:v>0.35072279000000001</c:v>
                </c:pt>
                <c:pt idx="167">
                  <c:v>0.34174179999999998</c:v>
                </c:pt>
                <c:pt idx="168">
                  <c:v>0.36563539499999997</c:v>
                </c:pt>
                <c:pt idx="169">
                  <c:v>0.49692559200000003</c:v>
                </c:pt>
                <c:pt idx="170">
                  <c:v>0.34155201899999998</c:v>
                </c:pt>
                <c:pt idx="171">
                  <c:v>0.34687495200000001</c:v>
                </c:pt>
                <c:pt idx="172">
                  <c:v>0.42172122000000001</c:v>
                </c:pt>
                <c:pt idx="173">
                  <c:v>0.31646490100000002</c:v>
                </c:pt>
                <c:pt idx="174">
                  <c:v>0.42459654800000002</c:v>
                </c:pt>
                <c:pt idx="175">
                  <c:v>0.31975388500000002</c:v>
                </c:pt>
                <c:pt idx="176">
                  <c:v>0.331948996</c:v>
                </c:pt>
                <c:pt idx="177">
                  <c:v>0.52229475999999997</c:v>
                </c:pt>
                <c:pt idx="178">
                  <c:v>0.307884455</c:v>
                </c:pt>
                <c:pt idx="179">
                  <c:v>0.48092842099999999</c:v>
                </c:pt>
                <c:pt idx="180">
                  <c:v>0.53160858200000005</c:v>
                </c:pt>
                <c:pt idx="181">
                  <c:v>0.44197463999999997</c:v>
                </c:pt>
                <c:pt idx="182">
                  <c:v>0.36014127699999998</c:v>
                </c:pt>
                <c:pt idx="183">
                  <c:v>0.35001349399999998</c:v>
                </c:pt>
                <c:pt idx="184">
                  <c:v>0.45778799100000001</c:v>
                </c:pt>
                <c:pt idx="185">
                  <c:v>0.59764218300000005</c:v>
                </c:pt>
                <c:pt idx="186">
                  <c:v>0.70597100300000004</c:v>
                </c:pt>
                <c:pt idx="187">
                  <c:v>0.516909599</c:v>
                </c:pt>
                <c:pt idx="188">
                  <c:v>0.46004891399999998</c:v>
                </c:pt>
                <c:pt idx="189">
                  <c:v>0.53670978499999999</c:v>
                </c:pt>
                <c:pt idx="190">
                  <c:v>0.383402348</c:v>
                </c:pt>
                <c:pt idx="191">
                  <c:v>0.45530819900000002</c:v>
                </c:pt>
                <c:pt idx="192">
                  <c:v>0.46749091100000001</c:v>
                </c:pt>
                <c:pt idx="193">
                  <c:v>0.61342978500000001</c:v>
                </c:pt>
                <c:pt idx="194">
                  <c:v>0.56507348999999996</c:v>
                </c:pt>
                <c:pt idx="195">
                  <c:v>0.67872929599999998</c:v>
                </c:pt>
                <c:pt idx="196">
                  <c:v>0.56208586699999996</c:v>
                </c:pt>
                <c:pt idx="197">
                  <c:v>0.641139507</c:v>
                </c:pt>
                <c:pt idx="198">
                  <c:v>0.76382350899999996</c:v>
                </c:pt>
                <c:pt idx="199">
                  <c:v>1.0092298980000001</c:v>
                </c:pt>
                <c:pt idx="200">
                  <c:v>0.86031985300000002</c:v>
                </c:pt>
                <c:pt idx="201">
                  <c:v>0.67354226100000003</c:v>
                </c:pt>
                <c:pt idx="202">
                  <c:v>0.96860837899999996</c:v>
                </c:pt>
                <c:pt idx="203">
                  <c:v>0.86417484300000003</c:v>
                </c:pt>
                <c:pt idx="204">
                  <c:v>1.0032408239999999</c:v>
                </c:pt>
                <c:pt idx="205">
                  <c:v>2.691180229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116-4296-A0A6-C0E4D02DAF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5461871"/>
        <c:axId val="125462287"/>
      </c:scatterChart>
      <c:valAx>
        <c:axId val="12546187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O"/>
                  <a:t>Tamaño de la imagen (MB)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25462287"/>
        <c:crosses val="autoZero"/>
        <c:crossBetween val="midCat"/>
      </c:valAx>
      <c:valAx>
        <c:axId val="125462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CO"/>
                  <a:t>Consumo</a:t>
                </a:r>
                <a:r>
                  <a:rPr lang="es-CO" baseline="0"/>
                  <a:t> de tiempo (s)</a:t>
                </a:r>
                <a:endParaRPr lang="es-CO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2546187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26495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60301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1" name="Google Shape;3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github.com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51120" y="-864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MX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Algoritmos de compresión de imágenes para evaluar la salud animal del ganado en el contexto de la ganadería  de Precisión</a:t>
            </a:r>
            <a:endParaRPr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-64654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>
                <a:solidFill>
                  <a:srgbClr val="FFFFFF"/>
                </a:solidFill>
              </a:rPr>
              <a:t>promedio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41840" y="40969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001E33"/>
                </a:solidFill>
              </a:rPr>
              <a:t>Tasa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compresión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dirty="0" err="1">
                <a:solidFill>
                  <a:srgbClr val="001E33"/>
                </a:solidFill>
              </a:rPr>
              <a:t>promedio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ganado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sano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ganado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enfermo</a:t>
            </a:r>
            <a:r>
              <a:rPr lang="en-US" sz="14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(9:1 -&gt; 1:3)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3" name="Google Shape;413;gadd317ae2b_0_201"/>
          <p:cNvGraphicFramePr/>
          <p:nvPr>
            <p:extLst>
              <p:ext uri="{D42A27DB-BD31-4B8C-83A1-F6EECF244321}">
                <p14:modId xmlns:p14="http://schemas.microsoft.com/office/powerpoint/2010/main" val="380775715"/>
              </p:ext>
            </p:extLst>
          </p:nvPr>
        </p:nvGraphicFramePr>
        <p:xfrm>
          <a:off x="1081320" y="1880040"/>
          <a:ext cx="3752125" cy="215965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3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001E33"/>
                          </a:solidFill>
                        </a:rPr>
                        <a:t>Tasa</a:t>
                      </a:r>
                      <a:r>
                        <a:rPr lang="en-US" sz="1800" b="1" u="none" strike="noStrike" cap="none">
                          <a:solidFill>
                            <a:srgbClr val="001E33"/>
                          </a:solidFill>
                        </a:rPr>
                        <a:t> de </a:t>
                      </a:r>
                      <a:r>
                        <a:rPr lang="en-US" sz="1800" b="1" u="none" strike="noStrike" cap="none" err="1">
                          <a:solidFill>
                            <a:srgbClr val="001E33"/>
                          </a:solidFill>
                        </a:rPr>
                        <a:t>compresión</a:t>
                      </a:r>
                      <a:endParaRPr sz="1800" b="0" u="none" strike="noStrike" cap="none" err="1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Ganado </a:t>
                      </a:r>
                      <a:r>
                        <a:rPr lang="en-US" sz="1800" u="none" strike="noStrike" cap="none" err="1">
                          <a:solidFill>
                            <a:srgbClr val="001E33"/>
                          </a:solidFill>
                        </a:rPr>
                        <a:t>sano</a:t>
                      </a:r>
                      <a:endParaRPr sz="1800" b="0" u="none" strike="noStrike" cap="none" err="1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2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El </a:t>
                      </a:r>
                      <a:r>
                        <a:rPr lang="en-US" sz="1800" u="none" strike="noStrike" cap="none" err="1">
                          <a:solidFill>
                            <a:srgbClr val="001E33"/>
                          </a:solidFill>
                        </a:rPr>
                        <a:t>ganado</a:t>
                      </a: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 </a:t>
                      </a:r>
                      <a:r>
                        <a:rPr lang="en-US" sz="1800" u="none" strike="noStrike" cap="none" err="1">
                          <a:solidFill>
                            <a:srgbClr val="001E33"/>
                          </a:solidFill>
                        </a:rPr>
                        <a:t>enfermo</a:t>
                      </a:r>
                      <a:endParaRPr sz="1800" b="0" u="none" strike="noStrike" cap="none" err="1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2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15" name="Google Shape;415;gadd317ae2b_0_2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8650" y="1596071"/>
            <a:ext cx="5291826" cy="3514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-64654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>
                <a:solidFill>
                  <a:srgbClr val="FFFFFF"/>
                </a:solidFill>
              </a:rPr>
              <a:t>promedio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71919" y="4457867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dirty="0"/>
              <a:t>La </a:t>
            </a:r>
            <a:r>
              <a:rPr lang="en-US" dirty="0" err="1"/>
              <a:t>tasa</a:t>
            </a:r>
            <a:r>
              <a:rPr lang="en-US" dirty="0"/>
              <a:t> </a:t>
            </a:r>
            <a:r>
              <a:rPr lang="en-US" sz="1400" b="0" i="0" u="none" strike="noStrike" cap="none" dirty="0"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n-US" sz="1400" b="0" i="0" u="none" strike="noStrike" cap="none" dirty="0" err="1">
                <a:latin typeface="Arial"/>
                <a:ea typeface="Arial"/>
                <a:cs typeface="Arial"/>
                <a:sym typeface="Arial"/>
              </a:rPr>
              <a:t>compresión</a:t>
            </a:r>
            <a:r>
              <a:rPr lang="en-US" sz="1400" b="0" i="0" u="none" strike="noStrike" cap="none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dirty="0"/>
              <a:t>de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algoritmo</a:t>
            </a:r>
            <a:r>
              <a:rPr lang="en-US" dirty="0"/>
              <a:t> </a:t>
            </a:r>
            <a:r>
              <a:rPr lang="en-US" dirty="0" err="1"/>
              <a:t>depende</a:t>
            </a:r>
            <a:endParaRPr lang="es-ES" dirty="0" err="1"/>
          </a:p>
          <a:p>
            <a:r>
              <a:rPr lang="en-US" dirty="0"/>
              <a:t>Del Windows size </a:t>
            </a:r>
          </a:p>
          <a:p>
            <a: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 lang="en-US" sz="14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</a:endParaRPr>
          </a:p>
        </p:txBody>
      </p:sp>
      <p:graphicFrame>
        <p:nvGraphicFramePr>
          <p:cNvPr id="413" name="Google Shape;413;gadd317ae2b_0_201"/>
          <p:cNvGraphicFramePr/>
          <p:nvPr>
            <p:extLst>
              <p:ext uri="{D42A27DB-BD31-4B8C-83A1-F6EECF244321}">
                <p14:modId xmlns:p14="http://schemas.microsoft.com/office/powerpoint/2010/main" val="3587697418"/>
              </p:ext>
            </p:extLst>
          </p:nvPr>
        </p:nvGraphicFramePr>
        <p:xfrm>
          <a:off x="1081320" y="1880040"/>
          <a:ext cx="3714524" cy="246891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174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70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740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dirty="0">
                          <a:solidFill>
                            <a:srgbClr val="001E33"/>
                          </a:solidFill>
                        </a:rPr>
                        <a:t>Tasa</a:t>
                      </a:r>
                      <a:r>
                        <a:rPr lang="en-US" sz="1800" b="1" u="none" strike="noStrike" cap="none" dirty="0">
                          <a:solidFill>
                            <a:srgbClr val="001E33"/>
                          </a:solidFill>
                        </a:rPr>
                        <a:t> de </a:t>
                      </a:r>
                      <a:r>
                        <a:rPr lang="en-US" sz="1800" b="1" u="none" strike="noStrike" cap="none" dirty="0" err="1">
                          <a:solidFill>
                            <a:srgbClr val="001E33"/>
                          </a:solidFill>
                        </a:rPr>
                        <a:t>compresión</a:t>
                      </a:r>
                      <a:endParaRPr sz="1800" b="0" u="none" strike="noStrike" cap="none" dirty="0" err="1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1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Ganado </a:t>
                      </a:r>
                      <a:r>
                        <a:rPr lang="en-US" sz="1800" u="none" strike="noStrike" cap="none" dirty="0" err="1">
                          <a:solidFill>
                            <a:srgbClr val="001E33"/>
                          </a:solidFill>
                        </a:rPr>
                        <a:t>sano</a:t>
                      </a:r>
                      <a:endParaRPr sz="1800" b="0" u="none" strike="noStrike" cap="none" dirty="0" err="1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noProof="0" dirty="0" err="1">
                          <a:latin typeface="Arial"/>
                        </a:rPr>
                        <a:t>Depende</a:t>
                      </a:r>
                      <a:r>
                        <a:rPr lang="en-US" sz="1800" b="0" i="0" u="none" strike="noStrike" cap="none" noProof="0" dirty="0">
                          <a:latin typeface="Arial"/>
                        </a:rPr>
                        <a:t> del windows size</a:t>
                      </a:r>
                      <a:endParaRPr lang="es-ES" dirty="0"/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Arial"/>
                        <a:buNone/>
                      </a:pPr>
                      <a:endParaRPr lang="en-US" sz="1800" u="none" strike="noStrike" cap="none" dirty="0">
                        <a:solidFill>
                          <a:srgbClr val="001E33"/>
                        </a:solidFill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1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El </a:t>
                      </a:r>
                      <a:r>
                        <a:rPr lang="en-US" sz="1800" u="none" strike="noStrike" cap="none" dirty="0" err="1">
                          <a:solidFill>
                            <a:srgbClr val="001E33"/>
                          </a:solidFill>
                        </a:rPr>
                        <a:t>ganado</a:t>
                      </a:r>
                      <a:r>
                        <a:rPr lang="en-US" sz="1800" u="none" strike="noStrike" cap="none" dirty="0">
                          <a:solidFill>
                            <a:srgbClr val="001E33"/>
                          </a:solidFill>
                        </a:rPr>
                        <a:t> </a:t>
                      </a:r>
                      <a:r>
                        <a:rPr lang="en-US" sz="1800" u="none" strike="noStrike" cap="none" dirty="0" err="1">
                          <a:solidFill>
                            <a:srgbClr val="001E33"/>
                          </a:solidFill>
                        </a:rPr>
                        <a:t>enfermo</a:t>
                      </a:r>
                      <a:endParaRPr sz="1800" b="0" u="none" strike="noStrike" cap="none" dirty="0" err="1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noProof="0" dirty="0" err="1">
                          <a:latin typeface="Arial"/>
                        </a:rPr>
                        <a:t>Depende</a:t>
                      </a:r>
                      <a:r>
                        <a:rPr lang="en-US" sz="1800" b="0" i="0" u="none" strike="noStrike" cap="none" noProof="0" dirty="0">
                          <a:latin typeface="Arial"/>
                        </a:rPr>
                        <a:t> del windows size</a:t>
                      </a:r>
                      <a:endParaRPr lang="es-ES" dirty="0"/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Arial"/>
                        <a:buNone/>
                      </a:pPr>
                      <a:endParaRPr lang="en-US" sz="1800" u="none" strike="noStrike" cap="none" dirty="0">
                        <a:solidFill>
                          <a:srgbClr val="001E33"/>
                        </a:solidFill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15" name="Google Shape;415;gadd317ae2b_0_2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8650" y="1596071"/>
            <a:ext cx="5291826" cy="35141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3386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403;gadd317ae2b_0_201">
            <a:extLst>
              <a:ext uri="{FF2B5EF4-FFF2-40B4-BE49-F238E27FC236}">
                <a16:creationId xmlns:a16="http://schemas.microsoft.com/office/drawing/2014/main" id="{8125EA54-CF35-4B9D-B5C9-50AB8BB40B6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645" y="-16313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9F10EE9-7B0C-49F4-9A0A-94968F73FE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097" y="1480802"/>
            <a:ext cx="7309886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CO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Ingredientes: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1/2 onza de ginebra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1/2 onza de licor de melón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1/2 onza de ron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1/2 onza de tequila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1/2 onza de triple </a:t>
            </a:r>
            <a:r>
              <a:rPr kumimoji="0" lang="es-ES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sec</a:t>
            </a: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1/2 onza de vodka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 onza de mezcla agridulce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 chorrito de agua mineral con gas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Adorne: rueda de limón Decoración: cereza marrasquino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ES" altLang="es-CO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Pasos: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Agregue la ginebra, el licor de melón, el ron, el tequila, el triple </a:t>
            </a:r>
            <a:r>
              <a:rPr kumimoji="0" lang="es-ES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sec</a:t>
            </a: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el vodka y la mezcla agridulce en un vaso alto con hielo y revuelva para combinar.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Cubra con la soda.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Adorne con una rodaja de limón y una cereza marrasquino.</a:t>
            </a:r>
            <a:endParaRPr kumimoji="0" lang="es-ES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33E36E9-DB03-4068-BB4F-AAE251EFBE74}"/>
              </a:ext>
            </a:extLst>
          </p:cNvPr>
          <p:cNvSpPr txBox="1"/>
          <p:nvPr/>
        </p:nvSpPr>
        <p:spPr>
          <a:xfrm>
            <a:off x="251927" y="401216"/>
            <a:ext cx="63640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solidFill>
                  <a:schemeClr val="bg1"/>
                </a:solidFill>
              </a:rPr>
              <a:t>Manejo de este estrés</a:t>
            </a:r>
          </a:p>
        </p:txBody>
      </p:sp>
      <p:pic>
        <p:nvPicPr>
          <p:cNvPr id="7" name="Google Shape;403;gadd317ae2b_0_201">
            <a:extLst>
              <a:ext uri="{FF2B5EF4-FFF2-40B4-BE49-F238E27FC236}">
                <a16:creationId xmlns:a16="http://schemas.microsoft.com/office/drawing/2014/main" id="{3C454EE8-5784-4FE7-B399-E53F198485B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645" y="-34786"/>
            <a:ext cx="12196077" cy="6855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n 8" descr="Taza de vidrio con una bebida verde&#10;&#10;Descripción generada automáticamente con confianza baja">
            <a:extLst>
              <a:ext uri="{FF2B5EF4-FFF2-40B4-BE49-F238E27FC236}">
                <a16:creationId xmlns:a16="http://schemas.microsoft.com/office/drawing/2014/main" id="{8E2D539E-03B0-4707-BD52-B32BBA794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983" y="1075895"/>
            <a:ext cx="4167909" cy="4167909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B6F9123B-3787-4E17-89E7-8C44FA1492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7824" y="5303416"/>
            <a:ext cx="4658375" cy="37152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17171F25-CD01-4316-A0A8-7DF376FFCB86}"/>
              </a:ext>
            </a:extLst>
          </p:cNvPr>
          <p:cNvSpPr txBox="1"/>
          <p:nvPr/>
        </p:nvSpPr>
        <p:spPr>
          <a:xfrm>
            <a:off x="153097" y="322729"/>
            <a:ext cx="4983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>
                <a:solidFill>
                  <a:schemeClr val="bg1"/>
                </a:solidFill>
              </a:rPr>
              <a:t>Para este estrés 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7E554E4-793D-4C23-84AF-4845FB284EAA}"/>
              </a:ext>
            </a:extLst>
          </p:cNvPr>
          <p:cNvSpPr txBox="1"/>
          <p:nvPr/>
        </p:nvSpPr>
        <p:spPr>
          <a:xfrm>
            <a:off x="77141" y="1017882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400" b="1" dirty="0" err="1"/>
              <a:t>Tokyo</a:t>
            </a:r>
            <a:r>
              <a:rPr lang="es-ES" sz="2400" b="1" dirty="0"/>
              <a:t> Tea</a:t>
            </a:r>
          </a:p>
        </p:txBody>
      </p:sp>
    </p:spTree>
    <p:extLst>
      <p:ext uri="{BB962C8B-B14F-4D97-AF65-F5344CB8AC3E}">
        <p14:creationId xmlns:p14="http://schemas.microsoft.com/office/powerpoint/2010/main" val="2232269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-53831" y="-17946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 por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son apoyados por una beca Sapiencia financiada por el municipio de Medellín. Todos los autores quieren agradecer a la Vicerrectoría de Descubrimiento y Creación, de la Universidad EAFIT, por su apoyo en esta investigación.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4" name="Google Shape;204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9419040" y="4180680"/>
            <a:ext cx="2192760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51040" y="4180680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Jeronimo Osorio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635040" y="4180680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Jorge Alfredo Villarreal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815040" y="6160680"/>
            <a:ext cx="6915240" cy="4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http://github.com/yourUserName/proyecto/.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..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5895585" y="1674645"/>
            <a:ext cx="3383640" cy="2652120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7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6446651" y="4180675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 descr="Una caricatura de un hombre con una camisa azul&#10;&#10;Descripción generada automáticamente con confianza media">
            <a:extLst>
              <a:ext uri="{FF2B5EF4-FFF2-40B4-BE49-F238E27FC236}">
                <a16:creationId xmlns:a16="http://schemas.microsoft.com/office/drawing/2014/main" id="{35003FD9-6A21-4933-B45F-02652C40AB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4884" y="1866474"/>
            <a:ext cx="2267891" cy="2267891"/>
          </a:xfrm>
          <a:prstGeom prst="rect">
            <a:avLst/>
          </a:prstGeom>
        </p:spPr>
      </p:pic>
      <p:pic>
        <p:nvPicPr>
          <p:cNvPr id="4" name="Imagen 3" descr="Cara de un hombre con sombrero&#10;&#10;Descripción generada automáticamente">
            <a:extLst>
              <a:ext uri="{FF2B5EF4-FFF2-40B4-BE49-F238E27FC236}">
                <a16:creationId xmlns:a16="http://schemas.microsoft.com/office/drawing/2014/main" id="{59CECC44-ED4B-4133-AAAB-F780C62FE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2885" y="1757160"/>
            <a:ext cx="2402700" cy="24027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8" y="376925"/>
            <a:ext cx="4959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entrenamiento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 de ganado enfermo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232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Imágenes del ganado sano</a:t>
            </a:r>
            <a:endParaRPr sz="2200" b="1" i="0" u="none" strike="noStrike" cap="none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080850" y="2124675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 neuronal conv</a:t>
            </a:r>
            <a:r>
              <a:rPr lang="en-US" sz="1700" b="1">
                <a:solidFill>
                  <a:schemeClr val="accent4"/>
                </a:solidFill>
              </a:rPr>
              <a:t>olucional</a:t>
            </a:r>
            <a:endParaRPr sz="17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10128850" y="201877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62016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89448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Modelo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6"/>
          <p:cNvCxnSpPr>
            <a:stCxn id="237" idx="3"/>
          </p:cNvCxnSpPr>
          <p:nvPr/>
        </p:nvCxnSpPr>
        <p:spPr>
          <a:xfrm>
            <a:off x="2807200" y="1640689"/>
            <a:ext cx="4249500" cy="11925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6"/>
          <p:cNvCxnSpPr/>
          <p:nvPr/>
        </p:nvCxnSpPr>
        <p:spPr>
          <a:xfrm rot="10800000" flipH="1">
            <a:off x="2883550" y="3627638"/>
            <a:ext cx="4140600" cy="552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9293975" y="322920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5" y="376925"/>
            <a:ext cx="346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</a:t>
            </a:r>
            <a:r>
              <a:rPr lang="en-US" sz="2200" b="1">
                <a:solidFill>
                  <a:srgbClr val="FFFFFF"/>
                </a:solidFill>
              </a:rPr>
              <a:t>validación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86013" y="41660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Imagen del ganado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add317ae2b_0_271"/>
          <p:cNvSpPr/>
          <p:nvPr/>
        </p:nvSpPr>
        <p:spPr>
          <a:xfrm>
            <a:off x="3728050" y="2200875"/>
            <a:ext cx="2221200" cy="17673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???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2925087" y="41062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Interpolaci</a:t>
            </a:r>
            <a:r>
              <a:rPr lang="es-CO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ó</a:t>
            </a:r>
            <a:r>
              <a:rPr lang="es-CO" sz="2200" b="1" dirty="0" err="1">
                <a:solidFill>
                  <a:srgbClr val="001E33"/>
                </a:solidFill>
              </a:rPr>
              <a:t>n</a:t>
            </a:r>
            <a:r>
              <a:rPr lang="es-CO" sz="2200" b="1" dirty="0">
                <a:solidFill>
                  <a:srgbClr val="001E33"/>
                </a:solidFill>
              </a:rPr>
              <a:t> de </a:t>
            </a:r>
            <a:r>
              <a:rPr lang="es-CO" sz="2200" b="1" dirty="0" err="1">
                <a:solidFill>
                  <a:srgbClr val="001E33"/>
                </a:solidFill>
              </a:rPr>
              <a:t>Nearest</a:t>
            </a:r>
            <a:r>
              <a:rPr lang="es-CO" sz="2200" b="1" dirty="0">
                <a:solidFill>
                  <a:srgbClr val="001E33"/>
                </a:solidFill>
              </a:rPr>
              <a:t> </a:t>
            </a:r>
            <a:r>
              <a:rPr lang="es-CO" sz="2200" b="1" dirty="0" err="1">
                <a:solidFill>
                  <a:srgbClr val="001E33"/>
                </a:solidFill>
              </a:rPr>
              <a:t>Neighbor</a:t>
            </a:r>
            <a:r>
              <a:rPr lang="es-CO" sz="2200" b="1" dirty="0">
                <a:solidFill>
                  <a:srgbClr val="001E33"/>
                </a:solidFill>
              </a:rPr>
              <a:t> / LZ77 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Modelo de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add317ae2b_0_271"/>
          <p:cNvCxnSpPr/>
          <p:nvPr/>
        </p:nvCxnSpPr>
        <p:spPr>
          <a:xfrm>
            <a:off x="2654800" y="3164688"/>
            <a:ext cx="1027800" cy="21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93075" y="322925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311" name="Google Shape;311;gadd317ae2b_0_2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3100" y="2455703"/>
            <a:ext cx="2114699" cy="1407598"/>
          </a:xfrm>
          <a:prstGeom prst="rect">
            <a:avLst/>
          </a:prstGeom>
          <a:noFill/>
          <a:ln w="38100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Está enfermo</a:t>
            </a:r>
            <a:endParaRPr sz="2100" b="1" i="0" u="none" strike="noStrike" cap="none">
              <a:solidFill>
                <a:srgbClr val="00AA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84114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Salida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958" y="100070"/>
            <a:ext cx="12196080" cy="6926027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811C798A-2E1A-4095-9B49-C9C616FF2506}"/>
                  </a:ext>
                </a:extLst>
              </p:cNvPr>
              <p:cNvSpPr txBox="1"/>
              <p:nvPr/>
            </p:nvSpPr>
            <p:spPr>
              <a:xfrm>
                <a:off x="-793080" y="1083240"/>
                <a:ext cx="6489576" cy="18500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8"/>
                                <m:mcJc m:val="center"/>
                              </m:mcPr>
                            </m:mc>
                          </m:mcs>
                          <m:ctrlPr>
                            <a:rPr lang="es-CO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>
                                    <a:latin typeface="Cambria Math" panose="02040503050406030204" pitchFamily="18" charset="0"/>
                                  </a:rPr>
                                  <m:t>1,1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1,6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1,7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1,8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2,6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2,7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2,8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3,6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3,7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3,8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4,6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4,7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4,8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5,6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5,7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5,8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6,1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6,2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6,3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6,4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6,5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6,6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6,7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6,8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7,6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7,7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7,8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8,1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8,2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8,3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8,4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8,5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8,6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8,7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8,8</m:t>
                                </m:r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811C798A-2E1A-4095-9B49-C9C616FF25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93080" y="1083240"/>
                <a:ext cx="6489576" cy="18500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2" name="Google Shape;322;p3"/>
          <p:cNvSpPr/>
          <p:nvPr/>
        </p:nvSpPr>
        <p:spPr>
          <a:xfrm>
            <a:off x="265324" y="376925"/>
            <a:ext cx="8161499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 compression Nearest Neighbor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Flecha: hacia abajo 3">
            <a:extLst>
              <a:ext uri="{FF2B5EF4-FFF2-40B4-BE49-F238E27FC236}">
                <a16:creationId xmlns:a16="http://schemas.microsoft.com/office/drawing/2014/main" id="{22543DAF-E62E-47F8-9F8F-9EE83837EB8A}"/>
              </a:ext>
            </a:extLst>
          </p:cNvPr>
          <p:cNvSpPr/>
          <p:nvPr/>
        </p:nvSpPr>
        <p:spPr>
          <a:xfrm>
            <a:off x="4219751" y="3202594"/>
            <a:ext cx="301841" cy="7319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6E9F1B9C-F4F4-4262-A4EC-641CAE7837BC}"/>
                  </a:ext>
                </a:extLst>
              </p:cNvPr>
              <p:cNvSpPr txBox="1"/>
              <p:nvPr/>
            </p:nvSpPr>
            <p:spPr>
              <a:xfrm>
                <a:off x="6273362" y="4114041"/>
                <a:ext cx="6889686" cy="18500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8"/>
                                <m:mcJc m:val="center"/>
                              </m:mcPr>
                            </m:mc>
                          </m:mcs>
                          <m:ctrlPr>
                            <a:rPr lang="es-CO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>
                                    <a:latin typeface="Cambria Math" panose="02040503050406030204" pitchFamily="18" charset="0"/>
                                  </a:rPr>
                                  <m:t>1,1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4,4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4,4</m:t>
                                </m:r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6E9F1B9C-F4F4-4262-A4EC-641CAE7837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3362" y="4114041"/>
                <a:ext cx="6889686" cy="18500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CuadroTexto 28">
                <a:extLst>
                  <a:ext uri="{FF2B5EF4-FFF2-40B4-BE49-F238E27FC236}">
                    <a16:creationId xmlns:a16="http://schemas.microsoft.com/office/drawing/2014/main" id="{A5B78550-14B0-4EC9-9EC8-AD173299CF7C}"/>
                  </a:ext>
                </a:extLst>
              </p:cNvPr>
              <p:cNvSpPr txBox="1"/>
              <p:nvPr/>
            </p:nvSpPr>
            <p:spPr>
              <a:xfrm>
                <a:off x="5343018" y="1588062"/>
                <a:ext cx="7011908" cy="9557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4"/>
                                <m:mcJc m:val="center"/>
                              </m:mcPr>
                            </m:mc>
                          </m:mcs>
                          <m:ctrlPr>
                            <a:rPr lang="es-CO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>
                                    <a:latin typeface="Cambria Math" panose="02040503050406030204" pitchFamily="18" charset="0"/>
                                  </a:rPr>
                                  <m:t>1,1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1,7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2,7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5,5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3,7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7,7</m:t>
                                </m:r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29" name="CuadroTexto 28">
                <a:extLst>
                  <a:ext uri="{FF2B5EF4-FFF2-40B4-BE49-F238E27FC236}">
                    <a16:creationId xmlns:a16="http://schemas.microsoft.com/office/drawing/2014/main" id="{A5B78550-14B0-4EC9-9EC8-AD173299CF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3018" y="1588062"/>
                <a:ext cx="7011908" cy="95571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Abrir corchete 11">
            <a:extLst>
              <a:ext uri="{FF2B5EF4-FFF2-40B4-BE49-F238E27FC236}">
                <a16:creationId xmlns:a16="http://schemas.microsoft.com/office/drawing/2014/main" id="{E3BB814B-AC46-4C79-8BDF-5A818CA2972F}"/>
              </a:ext>
            </a:extLst>
          </p:cNvPr>
          <p:cNvSpPr/>
          <p:nvPr/>
        </p:nvSpPr>
        <p:spPr>
          <a:xfrm>
            <a:off x="265325" y="1044729"/>
            <a:ext cx="105867" cy="1888569"/>
          </a:xfrm>
          <a:prstGeom prst="lef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6" name="Abrir corchete 35">
            <a:extLst>
              <a:ext uri="{FF2B5EF4-FFF2-40B4-BE49-F238E27FC236}">
                <a16:creationId xmlns:a16="http://schemas.microsoft.com/office/drawing/2014/main" id="{4562F3B3-AA2B-47C5-B531-EA7720656D30}"/>
              </a:ext>
            </a:extLst>
          </p:cNvPr>
          <p:cNvSpPr/>
          <p:nvPr/>
        </p:nvSpPr>
        <p:spPr>
          <a:xfrm>
            <a:off x="7538693" y="4128006"/>
            <a:ext cx="105867" cy="1888569"/>
          </a:xfrm>
          <a:prstGeom prst="lef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7" name="Abrir corchete 36">
            <a:extLst>
              <a:ext uri="{FF2B5EF4-FFF2-40B4-BE49-F238E27FC236}">
                <a16:creationId xmlns:a16="http://schemas.microsoft.com/office/drawing/2014/main" id="{5DFF914F-4519-4E69-B064-12760B36D6CC}"/>
              </a:ext>
            </a:extLst>
          </p:cNvPr>
          <p:cNvSpPr/>
          <p:nvPr/>
        </p:nvSpPr>
        <p:spPr>
          <a:xfrm>
            <a:off x="7775844" y="1588062"/>
            <a:ext cx="127713" cy="970941"/>
          </a:xfrm>
          <a:prstGeom prst="lef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Cerrar corchete 12">
            <a:extLst>
              <a:ext uri="{FF2B5EF4-FFF2-40B4-BE49-F238E27FC236}">
                <a16:creationId xmlns:a16="http://schemas.microsoft.com/office/drawing/2014/main" id="{17FD7C50-B7AD-4237-A37D-7F59828AA50F}"/>
              </a:ext>
            </a:extLst>
          </p:cNvPr>
          <p:cNvSpPr/>
          <p:nvPr/>
        </p:nvSpPr>
        <p:spPr>
          <a:xfrm>
            <a:off x="4657602" y="1036317"/>
            <a:ext cx="45719" cy="1888569"/>
          </a:xfrm>
          <a:prstGeom prst="righ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Cerrar corchete 38">
            <a:extLst>
              <a:ext uri="{FF2B5EF4-FFF2-40B4-BE49-F238E27FC236}">
                <a16:creationId xmlns:a16="http://schemas.microsoft.com/office/drawing/2014/main" id="{DB491CD6-F69E-4ED4-950A-257F24EDE5F3}"/>
              </a:ext>
            </a:extLst>
          </p:cNvPr>
          <p:cNvSpPr/>
          <p:nvPr/>
        </p:nvSpPr>
        <p:spPr>
          <a:xfrm>
            <a:off x="11873742" y="4107286"/>
            <a:ext cx="105866" cy="1909289"/>
          </a:xfrm>
          <a:prstGeom prst="righ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Cerrar corchete 39">
            <a:extLst>
              <a:ext uri="{FF2B5EF4-FFF2-40B4-BE49-F238E27FC236}">
                <a16:creationId xmlns:a16="http://schemas.microsoft.com/office/drawing/2014/main" id="{01161252-99FC-4DA8-A078-ABECB6F88344}"/>
              </a:ext>
            </a:extLst>
          </p:cNvPr>
          <p:cNvSpPr/>
          <p:nvPr/>
        </p:nvSpPr>
        <p:spPr>
          <a:xfrm>
            <a:off x="9813641" y="1588062"/>
            <a:ext cx="108224" cy="970940"/>
          </a:xfrm>
          <a:prstGeom prst="righ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CuadroTexto 41">
                <a:extLst>
                  <a:ext uri="{FF2B5EF4-FFF2-40B4-BE49-F238E27FC236}">
                    <a16:creationId xmlns:a16="http://schemas.microsoft.com/office/drawing/2014/main" id="{01AA5A8E-F11F-438F-BBB2-A4BAAB32ECA7}"/>
                  </a:ext>
                </a:extLst>
              </p:cNvPr>
              <p:cNvSpPr txBox="1"/>
              <p:nvPr/>
            </p:nvSpPr>
            <p:spPr>
              <a:xfrm>
                <a:off x="265325" y="3061312"/>
                <a:ext cx="7025488" cy="10035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CO" sz="14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 divide su posición entre la razón de cambio.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MX" dirty="0"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r>
                  <a:rPr lang="es-MX" sz="14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 este caso </a:t>
                </a:r>
                <a:r>
                  <a:rPr lang="es-MX" sz="140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es 2.</a:t>
                </a:r>
                <a:endParaRPr lang="es-MX" sz="14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s-CO" sz="14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s-CO" sz="14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s-CO" sz="14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s-CO" sz="14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/ 2</a:t>
                </a:r>
              </a:p>
            </p:txBody>
          </p:sp>
        </mc:Choice>
        <mc:Fallback xmlns="">
          <p:sp>
            <p:nvSpPr>
              <p:cNvPr id="42" name="CuadroTexto 41">
                <a:extLst>
                  <a:ext uri="{FF2B5EF4-FFF2-40B4-BE49-F238E27FC236}">
                    <a16:creationId xmlns:a16="http://schemas.microsoft.com/office/drawing/2014/main" id="{01AA5A8E-F11F-438F-BBB2-A4BAAB32EC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325" y="3061312"/>
                <a:ext cx="7025488" cy="1003544"/>
              </a:xfrm>
              <a:prstGeom prst="rect">
                <a:avLst/>
              </a:prstGeom>
              <a:blipFill>
                <a:blip r:embed="rId7"/>
                <a:stretch>
                  <a:fillRect l="-260" t="-606" b="-4242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uadroTexto 43">
                <a:extLst>
                  <a:ext uri="{FF2B5EF4-FFF2-40B4-BE49-F238E27FC236}">
                    <a16:creationId xmlns:a16="http://schemas.microsoft.com/office/drawing/2014/main" id="{B8E51A35-21C2-45C7-AC48-9A53A810BEDD}"/>
                  </a:ext>
                </a:extLst>
              </p:cNvPr>
              <p:cNvSpPr txBox="1"/>
              <p:nvPr/>
            </p:nvSpPr>
            <p:spPr>
              <a:xfrm>
                <a:off x="5483587" y="3765696"/>
                <a:ext cx="7025488" cy="32508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s-MX" sz="14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Se redondea </a:t>
                </a:r>
                <a14:m>
                  <m:oMath xmlns:m="http://schemas.openxmlformats.org/officeDocument/2006/math">
                    <m:r>
                      <a:rPr lang="es-CO" sz="14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s-CO" sz="1400" b="0" i="1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  <m:sSub>
                      <m:sSubPr>
                        <m:ctrlP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s-CO" sz="1400" b="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𝑖𝑗</m:t>
                        </m:r>
                      </m:sub>
                    </m:sSub>
                    <m:r>
                      <a:rPr lang="es-CO" sz="14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s-MX" sz="14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cuando necesario</a:t>
                </a:r>
              </a:p>
            </p:txBody>
          </p:sp>
        </mc:Choice>
        <mc:Fallback xmlns="">
          <p:sp>
            <p:nvSpPr>
              <p:cNvPr id="44" name="CuadroTexto 43">
                <a:extLst>
                  <a:ext uri="{FF2B5EF4-FFF2-40B4-BE49-F238E27FC236}">
                    <a16:creationId xmlns:a16="http://schemas.microsoft.com/office/drawing/2014/main" id="{B8E51A35-21C2-45C7-AC48-9A53A810BE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3587" y="3765696"/>
                <a:ext cx="7025488" cy="325089"/>
              </a:xfrm>
              <a:prstGeom prst="rect">
                <a:avLst/>
              </a:prstGeom>
              <a:blipFill>
                <a:blip r:embed="rId8"/>
                <a:stretch>
                  <a:fillRect l="-260" t="-1887" b="-15094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CuadroTexto 46">
                <a:extLst>
                  <a:ext uri="{FF2B5EF4-FFF2-40B4-BE49-F238E27FC236}">
                    <a16:creationId xmlns:a16="http://schemas.microsoft.com/office/drawing/2014/main" id="{A32134DD-32A1-49DF-80E4-45CA4F6A92A3}"/>
                  </a:ext>
                </a:extLst>
              </p:cNvPr>
              <p:cNvSpPr txBox="1"/>
              <p:nvPr/>
            </p:nvSpPr>
            <p:spPr>
              <a:xfrm>
                <a:off x="-708519" y="4136115"/>
                <a:ext cx="7980630" cy="18500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8"/>
                                <m:mcJc m:val="center"/>
                              </m:mcPr>
                            </m:mc>
                          </m:mcs>
                          <m:ctrlPr>
                            <a:rPr lang="es-CO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>
                                    <a:latin typeface="Cambria Math" panose="02040503050406030204" pitchFamily="18" charset="0"/>
                                  </a:rPr>
                                  <m:t>0.5,0.5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0.5,1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0.5,1.5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0.5,2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0.5,2.5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0.5,3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0.5,3.5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0.5,4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1,0.5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1,1.5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1,2.5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1,3.5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1.5,0.5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1.5,1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1.5,1.5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1.5,2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1.5,2.5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1.5,3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1.5,3.5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1.5,4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2,0.5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2,1.5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2,2.5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2,3.5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2.5,0.5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2.5,1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2.5,1.5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2.5,2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2.5,2.5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2.5,3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2.5,3.5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2.5,4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3,0.5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3,1.5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3,2.5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3,3.5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3.5,0.5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3.5,1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3.5,1.5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3.5,2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3.5,2.5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3.5,3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3.5,3.5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3.5,4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4,0.5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4,1.5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4,2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4,2.5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4,3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4,3.5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es-CO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s-CO" i="0">
                                    <a:latin typeface="Cambria Math" panose="02040503050406030204" pitchFamily="18" charset="0"/>
                                  </a:rPr>
                                  <m:t>4,4</m:t>
                                </m:r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es-CO" dirty="0"/>
              </a:p>
            </p:txBody>
          </p:sp>
        </mc:Choice>
        <mc:Fallback xmlns="">
          <p:sp>
            <p:nvSpPr>
              <p:cNvPr id="47" name="CuadroTexto 46">
                <a:extLst>
                  <a:ext uri="{FF2B5EF4-FFF2-40B4-BE49-F238E27FC236}">
                    <a16:creationId xmlns:a16="http://schemas.microsoft.com/office/drawing/2014/main" id="{A32134DD-32A1-49DF-80E4-45CA4F6A92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08519" y="4136115"/>
                <a:ext cx="7980630" cy="1850058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Abrir corchete 47">
            <a:extLst>
              <a:ext uri="{FF2B5EF4-FFF2-40B4-BE49-F238E27FC236}">
                <a16:creationId xmlns:a16="http://schemas.microsoft.com/office/drawing/2014/main" id="{A6D2F185-AC4A-42BD-B8F6-2B27021B2075}"/>
              </a:ext>
            </a:extLst>
          </p:cNvPr>
          <p:cNvSpPr/>
          <p:nvPr/>
        </p:nvSpPr>
        <p:spPr>
          <a:xfrm>
            <a:off x="265325" y="4112859"/>
            <a:ext cx="105867" cy="1888569"/>
          </a:xfrm>
          <a:prstGeom prst="lef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9" name="Cerrar corchete 48">
            <a:extLst>
              <a:ext uri="{FF2B5EF4-FFF2-40B4-BE49-F238E27FC236}">
                <a16:creationId xmlns:a16="http://schemas.microsoft.com/office/drawing/2014/main" id="{122CB1BF-92EF-433F-9112-BDFF76D10B1E}"/>
              </a:ext>
            </a:extLst>
          </p:cNvPr>
          <p:cNvSpPr/>
          <p:nvPr/>
        </p:nvSpPr>
        <p:spPr>
          <a:xfrm>
            <a:off x="6277574" y="4112859"/>
            <a:ext cx="45719" cy="1888569"/>
          </a:xfrm>
          <a:prstGeom prst="righ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Flecha: hacia abajo 50">
            <a:extLst>
              <a:ext uri="{FF2B5EF4-FFF2-40B4-BE49-F238E27FC236}">
                <a16:creationId xmlns:a16="http://schemas.microsoft.com/office/drawing/2014/main" id="{E64112DF-BE86-4EBF-86FD-945C2202D437}"/>
              </a:ext>
            </a:extLst>
          </p:cNvPr>
          <p:cNvSpPr/>
          <p:nvPr/>
        </p:nvSpPr>
        <p:spPr>
          <a:xfrm rot="16200000">
            <a:off x="6806711" y="4731819"/>
            <a:ext cx="301841" cy="7319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2" name="Flecha: hacia abajo 51">
            <a:extLst>
              <a:ext uri="{FF2B5EF4-FFF2-40B4-BE49-F238E27FC236}">
                <a16:creationId xmlns:a16="http://schemas.microsoft.com/office/drawing/2014/main" id="{0A6D83F0-114B-44CD-89E7-E6C039DDCA15}"/>
              </a:ext>
            </a:extLst>
          </p:cNvPr>
          <p:cNvSpPr/>
          <p:nvPr/>
        </p:nvSpPr>
        <p:spPr>
          <a:xfrm rot="10800000">
            <a:off x="8785597" y="2835434"/>
            <a:ext cx="301841" cy="8049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B40DD8AA-531C-4352-A104-18C0C9629D4C}"/>
              </a:ext>
            </a:extLst>
          </p:cNvPr>
          <p:cNvSpPr txBox="1"/>
          <p:nvPr/>
        </p:nvSpPr>
        <p:spPr>
          <a:xfrm>
            <a:off x="9087437" y="2954578"/>
            <a:ext cx="30891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>
                <a:latin typeface="Calibri" panose="020F0502020204030204" pitchFamily="34" charset="0"/>
                <a:cs typeface="Times New Roman" panose="02020603050405020304" pitchFamily="18" charset="0"/>
              </a:rPr>
              <a:t>Se reducen las posiciones de igual valor</a:t>
            </a:r>
            <a:endParaRPr lang="es-CO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0259" y="-20606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8869706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compresión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LZ77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1" name="Google Shape;351;gadd317ae2b_0_11"/>
          <p:cNvPicPr preferRelativeResize="0"/>
          <p:nvPr/>
        </p:nvPicPr>
        <p:blipFill rotWithShape="1">
          <a:blip r:embed="rId4">
            <a:alphaModFix/>
          </a:blip>
          <a:srcRect l="20780" t="29780" r="24434" b="10609"/>
          <a:stretch/>
        </p:blipFill>
        <p:spPr>
          <a:xfrm>
            <a:off x="2756174" y="7691309"/>
            <a:ext cx="6679651" cy="408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A0A6BFB-DB75-4DD1-A114-AF208E81D7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696" y="1117335"/>
            <a:ext cx="2112943" cy="3153162"/>
          </a:xfrm>
          <a:prstGeom prst="rect">
            <a:avLst/>
          </a:prstGeom>
        </p:spPr>
      </p:pic>
      <p:sp>
        <p:nvSpPr>
          <p:cNvPr id="14" name="Flecha: a la derecha 13">
            <a:extLst>
              <a:ext uri="{FF2B5EF4-FFF2-40B4-BE49-F238E27FC236}">
                <a16:creationId xmlns:a16="http://schemas.microsoft.com/office/drawing/2014/main" id="{7AFA3741-7459-4356-84E5-044025E9CAEF}"/>
              </a:ext>
            </a:extLst>
          </p:cNvPr>
          <p:cNvSpPr/>
          <p:nvPr/>
        </p:nvSpPr>
        <p:spPr>
          <a:xfrm rot="5400000">
            <a:off x="1250273" y="4128081"/>
            <a:ext cx="788895" cy="2689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E910492-583D-4425-8C45-56E4D0F75CD5}"/>
              </a:ext>
            </a:extLst>
          </p:cNvPr>
          <p:cNvSpPr txBox="1"/>
          <p:nvPr/>
        </p:nvSpPr>
        <p:spPr>
          <a:xfrm>
            <a:off x="474866" y="4736733"/>
            <a:ext cx="28659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Primero se </a:t>
            </a:r>
            <a:r>
              <a:rPr lang="en-US" dirty="0" err="1"/>
              <a:t>transforma</a:t>
            </a:r>
            <a:r>
              <a:rPr lang="en-US" dirty="0"/>
              <a:t> a una sola </a:t>
            </a:r>
            <a:r>
              <a:rPr lang="en-US" dirty="0" err="1"/>
              <a:t>lista</a:t>
            </a:r>
            <a:r>
              <a:rPr lang="en-US" dirty="0"/>
              <a:t> de los </a:t>
            </a:r>
            <a:r>
              <a:rPr lang="en-US" dirty="0" err="1"/>
              <a:t>valores</a:t>
            </a:r>
            <a:r>
              <a:rPr lang="en-US" dirty="0"/>
              <a:t>. </a:t>
            </a:r>
            <a:r>
              <a:rPr lang="en-US" dirty="0" err="1"/>
              <a:t>Ejemplo</a:t>
            </a:r>
            <a:r>
              <a:rPr lang="en-US" dirty="0"/>
              <a:t>: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B2ED051-69A4-4952-AE43-A97F238B3C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274" y="5255142"/>
            <a:ext cx="3946764" cy="57757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9EB64ED-5B3B-4A16-B4C9-E31922B49C35}"/>
              </a:ext>
            </a:extLst>
          </p:cNvPr>
          <p:cNvSpPr txBox="1"/>
          <p:nvPr/>
        </p:nvSpPr>
        <p:spPr>
          <a:xfrm>
            <a:off x="3848100" y="1184746"/>
            <a:ext cx="7812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observa que secuencias se repiten. Luego se comprimen al sacar el resultado de cuanto hay que devolverse para encontrar dicha secuencia, que tan larga es,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24D4DB7-E05A-44A3-AB83-CD07D56F2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320" y="1836427"/>
            <a:ext cx="4939665" cy="3155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4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8389878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>
              <a:buSzPts val="2200"/>
            </a:pP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dirty="0">
                <a:solidFill>
                  <a:srgbClr val="FFFFFF"/>
                </a:solidFill>
              </a:rPr>
              <a:t>con </a:t>
            </a:r>
            <a:r>
              <a:rPr lang="en-US" sz="2200" b="1">
                <a:solidFill>
                  <a:srgbClr val="FFFFFF"/>
                </a:solidFill>
              </a:rPr>
              <a:t>pérdidas</a:t>
            </a:r>
            <a:endParaRPr lang="en-US" sz="2200" b="0" i="0" u="none" strike="noStrike" cap="none" err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73" name="Google Shape;373;p5"/>
          <p:cNvGraphicFramePr/>
          <p:nvPr>
            <p:extLst>
              <p:ext uri="{D42A27DB-BD31-4B8C-83A1-F6EECF244321}">
                <p14:modId xmlns:p14="http://schemas.microsoft.com/office/powerpoint/2010/main" val="1595550181"/>
              </p:ext>
            </p:extLst>
          </p:nvPr>
        </p:nvGraphicFramePr>
        <p:xfrm>
          <a:off x="669154" y="1963058"/>
          <a:ext cx="5075650" cy="235441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183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 dirty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</a:t>
                      </a:r>
                      <a:r>
                        <a:rPr lang="en-US" sz="1800" b="1" u="none" strike="noStrike" cap="none" dirty="0" err="1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</a:t>
                      </a:r>
                      <a:r>
                        <a:rPr lang="en-US" sz="1800" b="1" u="none" strike="noStrike" cap="none" dirty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del </a:t>
                      </a:r>
                      <a:r>
                        <a:rPr lang="en-US" sz="1800" b="1" u="none" strike="noStrike" cap="none" dirty="0" err="1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tiempo</a:t>
                      </a:r>
                      <a:endParaRPr sz="1800" b="0" u="none" strike="noStrike" cap="none" dirty="0" err="1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 dirty="0" err="1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</a:t>
                      </a:r>
                      <a:r>
                        <a:rPr lang="en-US" sz="1800" b="1" u="none" strike="noStrike" cap="none" dirty="0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de la </a:t>
                      </a:r>
                      <a:r>
                        <a:rPr lang="en-US" sz="1800" b="1" u="none" strike="noStrike" cap="none" dirty="0" err="1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memoria</a:t>
                      </a:r>
                      <a:endParaRPr sz="1800" b="0" u="none" strike="noStrike" cap="none" dirty="0" err="1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dirty="0" err="1">
                          <a:solidFill>
                            <a:srgbClr val="FFFFFF"/>
                          </a:solidFill>
                        </a:rPr>
                        <a:t>Algoritmo</a:t>
                      </a:r>
                      <a:r>
                        <a:rPr lang="en-US" sz="1800" dirty="0">
                          <a:solidFill>
                            <a:srgbClr val="FFFFFF"/>
                          </a:solidFill>
                        </a:rPr>
                        <a:t> de </a:t>
                      </a:r>
                      <a:r>
                        <a:rPr lang="en-US" sz="1800" dirty="0" err="1">
                          <a:solidFill>
                            <a:srgbClr val="FFFFFF"/>
                          </a:solidFill>
                        </a:rPr>
                        <a:t>compresión</a:t>
                      </a:r>
                      <a:endParaRPr sz="1800" b="0" u="none" strike="noStrike" cap="none" dirty="0" err="1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sym typeface="Arial"/>
                        </a:rPr>
                        <a:t>O(N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</a:rPr>
                        <a:t>^2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sym typeface="Arial"/>
                        </a:rPr>
                        <a:t>*M)</a:t>
                      </a:r>
                      <a:endParaRPr lang="es-ES" i="0" noProof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Arial"/>
                        <a:buNone/>
                      </a:pPr>
                      <a:endParaRPr lang="en-US" sz="1800" b="0" u="none" strike="noStrike" cap="none" dirty="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dirty="0" err="1">
                          <a:solidFill>
                            <a:srgbClr val="FFFFFF"/>
                          </a:solidFill>
                        </a:rPr>
                        <a:t>Algoritmo</a:t>
                      </a:r>
                      <a:r>
                        <a:rPr lang="en-US" sz="1800" dirty="0">
                          <a:solidFill>
                            <a:srgbClr val="FFFFFF"/>
                          </a:solidFill>
                        </a:rPr>
                        <a:t> de</a:t>
                      </a:r>
                      <a:br>
                        <a:rPr lang="en-US" sz="1800" dirty="0">
                          <a:solidFill>
                            <a:srgbClr val="FFFFFF"/>
                          </a:solidFill>
                        </a:rPr>
                      </a:br>
                      <a:r>
                        <a:rPr lang="en-US" sz="1800" dirty="0" err="1">
                          <a:solidFill>
                            <a:srgbClr val="FFFFFF"/>
                          </a:solidFill>
                        </a:rPr>
                        <a:t>decompresión</a:t>
                      </a:r>
                      <a:endParaRPr sz="1800" b="0" u="none" strike="noStrike" cap="none" dirty="0" err="1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sym typeface="Arial"/>
                        </a:rPr>
                        <a:t>O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</a:rPr>
                        <a:t>(N^2*M)</a:t>
                      </a:r>
                      <a:endParaRPr lang="es-ES" i="0" noProof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Arial"/>
                        <a:buNone/>
                      </a:pPr>
                      <a:endParaRPr lang="en-US" sz="1800" b="0" u="none" strike="noStrike" cap="none" dirty="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r>
                        <a:rPr lang="en-US" sz="18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</a:rPr>
                        <a:t>(N*M)</a:t>
                      </a:r>
                      <a:endParaRPr sz="18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75" name="Google Shape;3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4550" y="1723472"/>
            <a:ext cx="4662476" cy="30189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F5EF250-3466-4ED7-96A1-7E6B9142F711}"/>
              </a:ext>
            </a:extLst>
          </p:cNvPr>
          <p:cNvSpPr txBox="1"/>
          <p:nvPr/>
        </p:nvSpPr>
        <p:spPr>
          <a:xfrm>
            <a:off x="897790" y="4434647"/>
            <a:ext cx="4037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 = </a:t>
            </a:r>
            <a:r>
              <a:rPr lang="en-US" dirty="0" err="1"/>
              <a:t>Filas</a:t>
            </a:r>
            <a:r>
              <a:rPr lang="en-US" dirty="0"/>
              <a:t> , M = </a:t>
            </a:r>
            <a:r>
              <a:rPr lang="en-US" dirty="0" err="1"/>
              <a:t>Columnas</a:t>
            </a:r>
            <a:endParaRPr lang="en-US" dirty="0"/>
          </a:p>
          <a:p>
            <a:pPr algn="ctr"/>
            <a:r>
              <a:rPr lang="en-US" dirty="0"/>
              <a:t> de la </a:t>
            </a:r>
            <a:r>
              <a:rPr lang="en-US" dirty="0" err="1"/>
              <a:t>matriz</a:t>
            </a:r>
            <a:endParaRPr lang="es-CO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4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8112855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>
              <a:buSzPts val="2200"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 de compresión</a:t>
            </a:r>
            <a:r>
              <a:rPr lang="en-US" sz="2200" b="1">
                <a:solidFill>
                  <a:srgbClr val="FFFFFF"/>
                </a:solidFill>
              </a:rPr>
              <a:t> sin pérdidas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73" name="Google Shape;373;p5"/>
          <p:cNvGraphicFramePr/>
          <p:nvPr>
            <p:extLst>
              <p:ext uri="{D42A27DB-BD31-4B8C-83A1-F6EECF244321}">
                <p14:modId xmlns:p14="http://schemas.microsoft.com/office/powerpoint/2010/main" val="1177833841"/>
              </p:ext>
            </p:extLst>
          </p:nvPr>
        </p:nvGraphicFramePr>
        <p:xfrm>
          <a:off x="669154" y="1963058"/>
          <a:ext cx="5075650" cy="235441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183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 dirty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</a:t>
                      </a:r>
                      <a:r>
                        <a:rPr lang="en-US" sz="1800" b="1" u="none" strike="noStrike" cap="none" dirty="0" err="1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</a:t>
                      </a:r>
                      <a:r>
                        <a:rPr lang="en-US" sz="1800" b="1" u="none" strike="noStrike" cap="none" dirty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del </a:t>
                      </a:r>
                      <a:r>
                        <a:rPr lang="en-US" sz="1800" b="1" u="none" strike="noStrike" cap="none" dirty="0" err="1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tiempo</a:t>
                      </a:r>
                      <a:endParaRPr sz="1800" b="0" u="none" strike="noStrike" cap="none" dirty="0" err="1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 dirty="0" err="1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</a:t>
                      </a:r>
                      <a:r>
                        <a:rPr lang="en-US" sz="1800" b="1" u="none" strike="noStrike" cap="none" dirty="0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de la </a:t>
                      </a:r>
                      <a:r>
                        <a:rPr lang="en-US" sz="1800" b="1" u="none" strike="noStrike" cap="none" dirty="0" err="1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memoria</a:t>
                      </a:r>
                      <a:endParaRPr sz="1800" b="0" u="none" strike="noStrike" cap="none" dirty="0" err="1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dirty="0" err="1">
                          <a:solidFill>
                            <a:srgbClr val="FFFFFF"/>
                          </a:solidFill>
                        </a:rPr>
                        <a:t>Algoritmo</a:t>
                      </a:r>
                      <a:r>
                        <a:rPr lang="en-US" sz="1800" dirty="0">
                          <a:solidFill>
                            <a:srgbClr val="FFFFFF"/>
                          </a:solidFill>
                        </a:rPr>
                        <a:t> de </a:t>
                      </a:r>
                      <a:r>
                        <a:rPr lang="en-US" sz="1800" dirty="0" err="1">
                          <a:solidFill>
                            <a:srgbClr val="FFFFFF"/>
                          </a:solidFill>
                        </a:rPr>
                        <a:t>compresión</a:t>
                      </a:r>
                      <a:endParaRPr sz="1800" b="0" u="none" strike="noStrike" cap="none" dirty="0" err="1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sym typeface="Arial"/>
                        </a:rPr>
                        <a:t>O(N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</a:rPr>
                        <a:t>^2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sym typeface="Arial"/>
                        </a:rPr>
                        <a:t>*M)</a:t>
                      </a:r>
                      <a:endParaRPr lang="es-ES" i="0" noProof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Arial"/>
                        <a:buNone/>
                      </a:pPr>
                      <a:endParaRPr lang="en-US" sz="1800" b="0" u="none" strike="noStrike" cap="none" dirty="0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sym typeface="Arial"/>
                        </a:rPr>
                        <a:t>O(N*M)</a:t>
                      </a:r>
                      <a:endParaRPr lang="es-ES" i="0" noProof="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Arial"/>
                        <a:buNone/>
                      </a:pPr>
                      <a:endParaRPr lang="en-US" sz="1800" b="0" u="none" strike="noStrike" cap="none" dirty="0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dirty="0" err="1">
                          <a:solidFill>
                            <a:srgbClr val="FFFFFF"/>
                          </a:solidFill>
                        </a:rPr>
                        <a:t>Algoritmo</a:t>
                      </a:r>
                      <a:r>
                        <a:rPr lang="en-US" sz="1800" dirty="0">
                          <a:solidFill>
                            <a:srgbClr val="FFFFFF"/>
                          </a:solidFill>
                        </a:rPr>
                        <a:t> de</a:t>
                      </a:r>
                      <a:br>
                        <a:rPr lang="en-US" sz="1800" dirty="0">
                          <a:solidFill>
                            <a:srgbClr val="FFFFFF"/>
                          </a:solidFill>
                        </a:rPr>
                      </a:br>
                      <a:r>
                        <a:rPr lang="en-US" sz="1800" dirty="0" err="1">
                          <a:solidFill>
                            <a:srgbClr val="FFFFFF"/>
                          </a:solidFill>
                        </a:rPr>
                        <a:t>decompresión</a:t>
                      </a:r>
                      <a:endParaRPr sz="1800" b="0" u="none" strike="noStrike" cap="none" dirty="0" err="1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latin typeface="Arial"/>
                          <a:sym typeface="Arial"/>
                        </a:rPr>
                        <a:t>O(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latin typeface="Arial"/>
                        </a:rPr>
                        <a:t>N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</a:rPr>
                        <a:t>^2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latin typeface="Arial"/>
                          <a:sym typeface="Arial"/>
                        </a:rPr>
                        <a:t>*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latin typeface="Arial"/>
                        </a:rPr>
                        <a:t>M</a:t>
                      </a: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latin typeface="Arial"/>
                          <a:sym typeface="Arial"/>
                        </a:rPr>
                        <a:t>)</a:t>
                      </a:r>
                      <a:endParaRPr i="0" noProof="0" dirty="0">
                        <a:solidFill>
                          <a:schemeClr val="bg1"/>
                        </a:solidFill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noProof="0" dirty="0">
                          <a:solidFill>
                            <a:schemeClr val="bg1"/>
                          </a:solidFill>
                          <a:latin typeface="Arial"/>
                        </a:rPr>
                        <a:t>O(N*M)</a:t>
                      </a:r>
                      <a:endParaRPr lang="es-ES" i="0" noProof="0" dirty="0">
                        <a:solidFill>
                          <a:schemeClr val="bg1"/>
                        </a:solidFill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75" name="Google Shape;3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4550" y="1723472"/>
            <a:ext cx="4662476" cy="3018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n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6DF61E7F-35AA-4D35-9ED9-91781543A0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532" y="4416399"/>
            <a:ext cx="5269831" cy="6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28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383;p9">
            <a:extLst>
              <a:ext uri="{FF2B5EF4-FFF2-40B4-BE49-F238E27FC236}">
                <a16:creationId xmlns:a16="http://schemas.microsoft.com/office/drawing/2014/main" id="{95797619-FCB2-4663-AA3B-13F06E5858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3785"/>
            <a:ext cx="12196080" cy="685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-9237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Consumo de tiempo y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9"/>
          <p:cNvSpPr/>
          <p:nvPr/>
        </p:nvSpPr>
        <p:spPr>
          <a:xfrm>
            <a:off x="224928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tiempo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/>
          <p:nvPr/>
        </p:nvSpPr>
        <p:spPr>
          <a:xfrm>
            <a:off x="853992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1" name="Google Shape;391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8800" y="5105520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9"/>
          <p:cNvPicPr preferRelativeResize="0"/>
          <p:nvPr/>
        </p:nvPicPr>
        <p:blipFill rotWithShape="1">
          <a:blip r:embed="rId5">
            <a:alphaModFix/>
          </a:blip>
          <a:srcRect l="28222" t="24850" r="28724" b="25399"/>
          <a:stretch/>
        </p:blipFill>
        <p:spPr>
          <a:xfrm>
            <a:off x="7827120" y="5117760"/>
            <a:ext cx="711720" cy="547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" name="Gráfico 13">
            <a:extLst>
              <a:ext uri="{FF2B5EF4-FFF2-40B4-BE49-F238E27FC236}">
                <a16:creationId xmlns:a16="http://schemas.microsoft.com/office/drawing/2014/main" id="{D6E73929-717C-471C-A74C-0030297782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9062417"/>
              </p:ext>
            </p:extLst>
          </p:nvPr>
        </p:nvGraphicFramePr>
        <p:xfrm>
          <a:off x="6097920" y="1630946"/>
          <a:ext cx="6094080" cy="3463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1" name="Gráfico 10">
            <a:extLst>
              <a:ext uri="{FF2B5EF4-FFF2-40B4-BE49-F238E27FC236}">
                <a16:creationId xmlns:a16="http://schemas.microsoft.com/office/drawing/2014/main" id="{EE3CD6AC-01BC-43E7-9E08-F26C873DBD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290199"/>
              </p:ext>
            </p:extLst>
          </p:nvPr>
        </p:nvGraphicFramePr>
        <p:xfrm>
          <a:off x="334008" y="1323813"/>
          <a:ext cx="5732930" cy="37855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708D55975E77540A32E185AA54345C7" ma:contentTypeVersion="11" ma:contentTypeDescription="Crear nuevo documento." ma:contentTypeScope="" ma:versionID="d2c2fec65fb6898db64a02d2d1cb983d">
  <xsd:schema xmlns:xsd="http://www.w3.org/2001/XMLSchema" xmlns:xs="http://www.w3.org/2001/XMLSchema" xmlns:p="http://schemas.microsoft.com/office/2006/metadata/properties" xmlns:ns3="4c62d9aa-111b-4dda-8d41-fa0b40b7f845" xmlns:ns4="3fc2752e-1d1c-407d-b249-05ec589f3e6d" targetNamespace="http://schemas.microsoft.com/office/2006/metadata/properties" ma:root="true" ma:fieldsID="5b566cb4fdb722cc2131232a9fe29688" ns3:_="" ns4:_="">
    <xsd:import namespace="4c62d9aa-111b-4dda-8d41-fa0b40b7f845"/>
    <xsd:import namespace="3fc2752e-1d1c-407d-b249-05ec589f3e6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62d9aa-111b-4dda-8d41-fa0b40b7f8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c2752e-1d1c-407d-b249-05ec589f3e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218F8B-E949-4F0E-8598-38D94F6AE784}">
  <ds:schemaRefs>
    <ds:schemaRef ds:uri="http://purl.org/dc/elements/1.1/"/>
    <ds:schemaRef ds:uri="http://schemas.microsoft.com/office/infopath/2007/PartnerControls"/>
    <ds:schemaRef ds:uri="4c62d9aa-111b-4dda-8d41-fa0b40b7f845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terms/"/>
    <ds:schemaRef ds:uri="3fc2752e-1d1c-407d-b249-05ec589f3e6d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BDA2173-3F20-44CD-B4AD-99470C3026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62d9aa-111b-4dda-8d41-fa0b40b7f845"/>
    <ds:schemaRef ds:uri="3fc2752e-1d1c-407d-b249-05ec589f3e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95616E7-CDA6-4BA3-A602-379AD5E93C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498</Words>
  <Application>Microsoft Office PowerPoint</Application>
  <PresentationFormat>Panorámica</PresentationFormat>
  <Paragraphs>80</Paragraphs>
  <Slides>13</Slides>
  <Notes>12</Notes>
  <HiddenSlides>0</HiddenSlides>
  <MMClips>0</MMClips>
  <ScaleCrop>false</ScaleCrop>
  <HeadingPairs>
    <vt:vector size="4" baseType="variant">
      <vt:variant>
        <vt:lpstr>Tema</vt:lpstr>
      </vt:variant>
      <vt:variant>
        <vt:i4>3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Jorge Alfredo Villarreal Márquez</cp:lastModifiedBy>
  <cp:revision>66</cp:revision>
  <dcterms:created xsi:type="dcterms:W3CDTF">2020-06-26T14:36:07Z</dcterms:created>
  <dcterms:modified xsi:type="dcterms:W3CDTF">2021-11-14T19:29:17Z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  <property fmtid="{D5CDD505-2E9C-101B-9397-08002B2CF9AE}" pid="12" name="ContentTypeId">
    <vt:lpwstr>0x010100F708D55975E77540A32E185AA54345C7</vt:lpwstr>
  </property>
</Properties>
</file>